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57"/>
  </p:notesMasterIdLst>
  <p:handoutMasterIdLst>
    <p:handoutMasterId r:id="rId58"/>
  </p:handoutMasterIdLst>
  <p:sldIdLst>
    <p:sldId id="273" r:id="rId5"/>
    <p:sldId id="256" r:id="rId6"/>
    <p:sldId id="276" r:id="rId7"/>
    <p:sldId id="267" r:id="rId8"/>
    <p:sldId id="268" r:id="rId9"/>
    <p:sldId id="274" r:id="rId10"/>
    <p:sldId id="258" r:id="rId11"/>
    <p:sldId id="357" r:id="rId12"/>
    <p:sldId id="405" r:id="rId13"/>
    <p:sldId id="406" r:id="rId14"/>
    <p:sldId id="356" r:id="rId15"/>
    <p:sldId id="261" r:id="rId16"/>
    <p:sldId id="358" r:id="rId17"/>
    <p:sldId id="359" r:id="rId18"/>
    <p:sldId id="360" r:id="rId19"/>
    <p:sldId id="361" r:id="rId20"/>
    <p:sldId id="362" r:id="rId21"/>
    <p:sldId id="277" r:id="rId22"/>
    <p:sldId id="260" r:id="rId23"/>
    <p:sldId id="363" r:id="rId24"/>
    <p:sldId id="364" r:id="rId25"/>
    <p:sldId id="365" r:id="rId26"/>
    <p:sldId id="366" r:id="rId27"/>
    <p:sldId id="367" r:id="rId28"/>
    <p:sldId id="368" r:id="rId29"/>
    <p:sldId id="369" r:id="rId30"/>
    <p:sldId id="370" r:id="rId31"/>
    <p:sldId id="403" r:id="rId32"/>
    <p:sldId id="371" r:id="rId33"/>
    <p:sldId id="372" r:id="rId34"/>
    <p:sldId id="373" r:id="rId35"/>
    <p:sldId id="374" r:id="rId36"/>
    <p:sldId id="375" r:id="rId37"/>
    <p:sldId id="376" r:id="rId38"/>
    <p:sldId id="377" r:id="rId39"/>
    <p:sldId id="279" r:id="rId40"/>
    <p:sldId id="295" r:id="rId41"/>
    <p:sldId id="297" r:id="rId42"/>
    <p:sldId id="379" r:id="rId43"/>
    <p:sldId id="378" r:id="rId44"/>
    <p:sldId id="286" r:id="rId45"/>
    <p:sldId id="296" r:id="rId46"/>
    <p:sldId id="301" r:id="rId47"/>
    <p:sldId id="287" r:id="rId48"/>
    <p:sldId id="380" r:id="rId49"/>
    <p:sldId id="381" r:id="rId50"/>
    <p:sldId id="382" r:id="rId51"/>
    <p:sldId id="383" r:id="rId52"/>
    <p:sldId id="384" r:id="rId53"/>
    <p:sldId id="385" r:id="rId54"/>
    <p:sldId id="388" r:id="rId55"/>
    <p:sldId id="404" r:id="rId56"/>
  </p:sldIdLst>
  <p:sldSz cx="12188825" cy="6858000"/>
  <p:notesSz cx="6858000" cy="9144000"/>
  <p:defaultTextStyle>
    <a:defPPr rtl="0">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tion par défaut" id="{D9F8DCE4-ADC3-4AB2-A22D-22BA340A6EA1}">
          <p14:sldIdLst>
            <p14:sldId id="273"/>
            <p14:sldId id="256"/>
          </p14:sldIdLst>
        </p14:section>
        <p14:section name="Introduction" id="{7664B14A-5610-4BDC-9327-8CD260B0682C}">
          <p14:sldIdLst>
            <p14:sldId id="276"/>
            <p14:sldId id="267"/>
            <p14:sldId id="268"/>
            <p14:sldId id="274"/>
          </p14:sldIdLst>
        </p14:section>
        <p14:section name="Vocabulaire" id="{4683444A-A6D9-4207-8C34-1C9FEEC726A9}">
          <p14:sldIdLst>
            <p14:sldId id="258"/>
            <p14:sldId id="357"/>
            <p14:sldId id="405"/>
            <p14:sldId id="406"/>
          </p14:sldIdLst>
        </p14:section>
        <p14:section name="Présentation du framework Spring" id="{6897ABED-6C50-44E4-9D3E-96B27CAD7A30}">
          <p14:sldIdLst>
            <p14:sldId id="356"/>
            <p14:sldId id="261"/>
            <p14:sldId id="358"/>
            <p14:sldId id="359"/>
            <p14:sldId id="360"/>
            <p14:sldId id="361"/>
            <p14:sldId id="362"/>
          </p14:sldIdLst>
        </p14:section>
        <p14:section name="Présentation de Spring Data" id="{FBA902AF-74AB-4277-9E65-7C35836D64BA}">
          <p14:sldIdLst>
            <p14:sldId id="277"/>
            <p14:sldId id="260"/>
            <p14:sldId id="363"/>
            <p14:sldId id="364"/>
            <p14:sldId id="365"/>
            <p14:sldId id="366"/>
            <p14:sldId id="367"/>
            <p14:sldId id="368"/>
            <p14:sldId id="369"/>
            <p14:sldId id="370"/>
          </p14:sldIdLst>
        </p14:section>
        <p14:section name="Présentation de Spring Boot" id="{A1E98E74-5759-4E1A-8789-2454CB4774E7}">
          <p14:sldIdLst>
            <p14:sldId id="403"/>
            <p14:sldId id="371"/>
            <p14:sldId id="372"/>
            <p14:sldId id="373"/>
            <p14:sldId id="374"/>
            <p14:sldId id="375"/>
            <p14:sldId id="376"/>
            <p14:sldId id="377"/>
          </p14:sldIdLst>
        </p14:section>
        <p14:section name="Installation de l'environnement Java SE" id="{543BE62E-C489-4C99-8C16-90AA60907242}">
          <p14:sldIdLst>
            <p14:sldId id="279"/>
            <p14:sldId id="295"/>
            <p14:sldId id="297"/>
            <p14:sldId id="379"/>
            <p14:sldId id="378"/>
            <p14:sldId id="286"/>
            <p14:sldId id="296"/>
            <p14:sldId id="301"/>
          </p14:sldIdLst>
        </p14:section>
        <p14:section name="Création et initialisation d’un projet Spring Boot avec spring.io" id="{B6224C9C-4537-4790-B762-4F2E102C342E}">
          <p14:sldIdLst>
            <p14:sldId id="287"/>
            <p14:sldId id="380"/>
            <p14:sldId id="381"/>
            <p14:sldId id="382"/>
            <p14:sldId id="383"/>
            <p14:sldId id="384"/>
            <p14:sldId id="385"/>
            <p14:sldId id="388"/>
            <p14:sldId id="404"/>
          </p14:sldIdLst>
        </p14:section>
      </p14:sectionLst>
    </p:ext>
    <p:ext uri="{EFAFB233-063F-42B5-8137-9DF3F51BA10A}">
      <p15:sldGuideLst xmlns:p15="http://schemas.microsoft.com/office/powerpoint/2012/main">
        <p15:guide id="1" orient="horz" pos="2160">
          <p15:clr>
            <a:srgbClr val="A4A3A4"/>
          </p15:clr>
        </p15:guide>
        <p15:guide id="5" pos="3839">
          <p15:clr>
            <a:srgbClr val="A4A3A4"/>
          </p15:clr>
        </p15:guide>
        <p15:guide id="6" pos="100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96D8B"/>
    <a:srgbClr val="CCFF99"/>
    <a:srgbClr val="1F1F1F"/>
    <a:srgbClr val="F9FBFC"/>
    <a:srgbClr val="4D7493"/>
    <a:srgbClr val="F4E04A"/>
    <a:srgbClr val="94B6D2"/>
    <a:srgbClr val="6A99C1"/>
    <a:srgbClr val="558B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Style moyen 1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60" autoAdjust="0"/>
    <p:restoredTop sz="94660"/>
  </p:normalViewPr>
  <p:slideViewPr>
    <p:cSldViewPr showGuides="1">
      <p:cViewPr varScale="1">
        <p:scale>
          <a:sx n="104" d="100"/>
          <a:sy n="104" d="100"/>
        </p:scale>
        <p:origin x="858" y="318"/>
      </p:cViewPr>
      <p:guideLst>
        <p:guide orient="horz" pos="2160"/>
        <p:guide pos="3839"/>
        <p:guide pos="1007"/>
      </p:guideLst>
    </p:cSldViewPr>
  </p:slideViewPr>
  <p:notesTextViewPr>
    <p:cViewPr>
      <p:scale>
        <a:sx n="1" d="1"/>
        <a:sy n="1" d="1"/>
      </p:scale>
      <p:origin x="0" y="0"/>
    </p:cViewPr>
  </p:notesTextViewPr>
  <p:sorterViewPr>
    <p:cViewPr>
      <p:scale>
        <a:sx n="20" d="100"/>
        <a:sy n="20" d="100"/>
      </p:scale>
      <p:origin x="0" y="0"/>
    </p:cViewPr>
  </p:sorterViewPr>
  <p:notesViewPr>
    <p:cSldViewPr showGuides="1">
      <p:cViewPr varScale="1">
        <p:scale>
          <a:sx n="86" d="100"/>
          <a:sy n="86" d="100"/>
        </p:scale>
        <p:origin x="38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handoutMaster" Target="handoutMasters/handoutMaster1.xml"/><Relationship Id="rId5" Type="http://schemas.openxmlformats.org/officeDocument/2006/relationships/slide" Target="slides/slide1.xml"/><Relationship Id="rId61"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notesMaster" Target="notesMasters/notes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rtl="0"/>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rtl="0"/>
            <a:fld id="{8A761C43-90B0-443C-86EC-3C0DD5DA01AA}" type="datetime1">
              <a:rPr lang="fr-FR" smtClean="0"/>
              <a:t>24/01/2026</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rtl="0"/>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rtl="0"/>
            <a:fld id="{04360E59-1627-4404-ACC5-51C744AB0F27}" type="slidenum">
              <a:rPr lang="fr-FR" smtClean="0"/>
              <a:t>‹N°›</a:t>
            </a:fld>
            <a:endParaRPr lang="fr-FR"/>
          </a:p>
        </p:txBody>
      </p:sp>
    </p:spTree>
    <p:extLst>
      <p:ext uri="{BB962C8B-B14F-4D97-AF65-F5344CB8AC3E}">
        <p14:creationId xmlns:p14="http://schemas.microsoft.com/office/powerpoint/2010/main" val="51622542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solidFill>
                  <a:schemeClr val="tx1"/>
                </a:solidFill>
              </a:defRPr>
            </a:lvl1pPr>
          </a:lstStyle>
          <a:p>
            <a:pPr rtl="0"/>
            <a:endParaRPr lang="fr-FR" noProof="0"/>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solidFill>
                  <a:schemeClr val="tx1"/>
                </a:solidFill>
              </a:defRPr>
            </a:lvl1pPr>
          </a:lstStyle>
          <a:p>
            <a:pPr rtl="0"/>
            <a:fld id="{F69C82B5-293F-43D8-BDBA-2AB8C5A97E24}" type="datetime1">
              <a:rPr lang="fr-FR" noProof="0" smtClean="0"/>
              <a:t>24/01/2026</a:t>
            </a:fld>
            <a:endParaRPr lang="fr-FR" noProof="0"/>
          </a:p>
        </p:txBody>
      </p:sp>
      <p:sp>
        <p:nvSpPr>
          <p:cNvPr id="4" name="Espace réservé de l’image des diapositives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rtl="0"/>
            <a:endParaRPr lang="fr-FR" noProof="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dirty="0"/>
              <a:t>Modifier les styles du texte du masque</a:t>
            </a:r>
          </a:p>
          <a:p>
            <a:pPr lvl="1" rtl="0"/>
            <a:r>
              <a:rPr lang="fr-FR" noProof="0" dirty="0"/>
              <a:t>Deuxième niveau</a:t>
            </a:r>
          </a:p>
          <a:p>
            <a:pPr lvl="2" rtl="0"/>
            <a:r>
              <a:rPr lang="fr-FR" noProof="0" dirty="0"/>
              <a:t>Troisième niveau</a:t>
            </a:r>
          </a:p>
          <a:p>
            <a:pPr lvl="3" rtl="0"/>
            <a:r>
              <a:rPr lang="fr-FR" noProof="0" dirty="0"/>
              <a:t>Quatrième niveau</a:t>
            </a:r>
          </a:p>
          <a:p>
            <a:pPr lvl="4" rtl="0"/>
            <a:r>
              <a:rPr lang="fr-FR" noProof="0" dirty="0"/>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solidFill>
                  <a:schemeClr val="tx1"/>
                </a:solidFill>
              </a:defRPr>
            </a:lvl1pPr>
          </a:lstStyle>
          <a:p>
            <a:pPr rtl="0"/>
            <a:endParaRPr lang="fr-FR" noProof="0"/>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solidFill>
                  <a:schemeClr val="tx1"/>
                </a:solidFill>
              </a:defRPr>
            </a:lvl1pPr>
          </a:lstStyle>
          <a:p>
            <a:pPr rtl="0"/>
            <a:fld id="{841221E5-7225-48EB-A4EE-420E7BFCF705}" type="slidenum">
              <a:rPr lang="fr-FR" noProof="0" smtClean="0"/>
              <a:pPr/>
              <a:t>‹N°›</a:t>
            </a:fld>
            <a:endParaRPr lang="fr-FR" noProof="0"/>
          </a:p>
        </p:txBody>
      </p:sp>
    </p:spTree>
    <p:extLst>
      <p:ext uri="{BB962C8B-B14F-4D97-AF65-F5344CB8AC3E}">
        <p14:creationId xmlns:p14="http://schemas.microsoft.com/office/powerpoint/2010/main" val="155666991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2"/>
        </a:solidFill>
        <a:latin typeface="+mn-lt"/>
        <a:ea typeface="+mn-ea"/>
        <a:cs typeface="+mn-cs"/>
      </a:defRPr>
    </a:lvl1pPr>
    <a:lvl2pPr marL="457200" algn="l" defTabSz="914400" rtl="0" eaLnBrk="1" latinLnBrk="0" hangingPunct="1">
      <a:defRPr sz="1200" kern="1200">
        <a:solidFill>
          <a:schemeClr val="tx2"/>
        </a:solidFill>
        <a:latin typeface="+mn-lt"/>
        <a:ea typeface="+mn-ea"/>
        <a:cs typeface="+mn-cs"/>
      </a:defRPr>
    </a:lvl2pPr>
    <a:lvl3pPr marL="914400" algn="l" defTabSz="914400" rtl="0" eaLnBrk="1" latinLnBrk="0" hangingPunct="1">
      <a:defRPr sz="1200" kern="1200">
        <a:solidFill>
          <a:schemeClr val="tx2"/>
        </a:solidFill>
        <a:latin typeface="+mn-lt"/>
        <a:ea typeface="+mn-ea"/>
        <a:cs typeface="+mn-cs"/>
      </a:defRPr>
    </a:lvl3pPr>
    <a:lvl4pPr marL="1371600" algn="l" defTabSz="914400" rtl="0" eaLnBrk="1" latinLnBrk="0" hangingPunct="1">
      <a:defRPr sz="1200" kern="1200">
        <a:solidFill>
          <a:schemeClr val="tx2"/>
        </a:solidFill>
        <a:latin typeface="+mn-lt"/>
        <a:ea typeface="+mn-ea"/>
        <a:cs typeface="+mn-cs"/>
      </a:defRPr>
    </a:lvl4pPr>
    <a:lvl5pPr marL="1828800" algn="l" defTabSz="914400" rtl="0" eaLnBrk="1" latinLnBrk="0" hangingPunct="1">
      <a:defRPr sz="1200" kern="1200">
        <a:solidFill>
          <a:schemeClr val="tx2"/>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841221E5-7225-48EB-A4EE-420E7BFCF705}" type="slidenum">
              <a:rPr lang="fr-FR" smtClean="0"/>
              <a:pPr rtl="0"/>
              <a:t>2</a:t>
            </a:fld>
            <a:endParaRPr lang="fr-FR"/>
          </a:p>
        </p:txBody>
      </p:sp>
    </p:spTree>
    <p:extLst>
      <p:ext uri="{BB962C8B-B14F-4D97-AF65-F5344CB8AC3E}">
        <p14:creationId xmlns:p14="http://schemas.microsoft.com/office/powerpoint/2010/main" val="31063620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E56CC8-9671-AC69-9E33-D03668E6CD9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E46EB76-8F8C-B696-58E2-4EBD4911C49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BF62C42-5255-C4BB-23B0-E8E9D8368863}"/>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FA204987-8AB8-51D2-3D63-6A71E02DF352}"/>
              </a:ext>
            </a:extLst>
          </p:cNvPr>
          <p:cNvSpPr>
            <a:spLocks noGrp="1"/>
          </p:cNvSpPr>
          <p:nvPr>
            <p:ph type="sldNum" sz="quarter" idx="10"/>
          </p:nvPr>
        </p:nvSpPr>
        <p:spPr/>
        <p:txBody>
          <a:bodyPr/>
          <a:lstStyle/>
          <a:p>
            <a:pPr rtl="0"/>
            <a:fld id="{841221E5-7225-48EB-A4EE-420E7BFCF705}" type="slidenum">
              <a:rPr lang="fr-FR" smtClean="0"/>
              <a:pPr rtl="0"/>
              <a:t>14</a:t>
            </a:fld>
            <a:endParaRPr lang="fr-FR"/>
          </a:p>
        </p:txBody>
      </p:sp>
    </p:spTree>
    <p:extLst>
      <p:ext uri="{BB962C8B-B14F-4D97-AF65-F5344CB8AC3E}">
        <p14:creationId xmlns:p14="http://schemas.microsoft.com/office/powerpoint/2010/main" val="349097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3B5414-16C5-063E-8FFB-BF8F19148B2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E7C0449-1652-5F15-F6BD-C274F47FE75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C0E408B-0999-FA21-710F-AB6560804D68}"/>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AA74375F-350D-C002-1296-7C6E2CBEFA32}"/>
              </a:ext>
            </a:extLst>
          </p:cNvPr>
          <p:cNvSpPr>
            <a:spLocks noGrp="1"/>
          </p:cNvSpPr>
          <p:nvPr>
            <p:ph type="sldNum" sz="quarter" idx="10"/>
          </p:nvPr>
        </p:nvSpPr>
        <p:spPr/>
        <p:txBody>
          <a:bodyPr/>
          <a:lstStyle/>
          <a:p>
            <a:pPr rtl="0"/>
            <a:fld id="{841221E5-7225-48EB-A4EE-420E7BFCF705}" type="slidenum">
              <a:rPr lang="fr-FR" smtClean="0"/>
              <a:pPr rtl="0"/>
              <a:t>15</a:t>
            </a:fld>
            <a:endParaRPr lang="fr-FR"/>
          </a:p>
        </p:txBody>
      </p:sp>
    </p:spTree>
    <p:extLst>
      <p:ext uri="{BB962C8B-B14F-4D97-AF65-F5344CB8AC3E}">
        <p14:creationId xmlns:p14="http://schemas.microsoft.com/office/powerpoint/2010/main" val="12379769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BF5B39-A672-17B1-C62C-6E3284FC51F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8B68B60-7C21-C0ED-8C50-2AAF3FFCAC6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8FD2987-1D64-E976-ED57-B2572D8A3ECC}"/>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682A7051-3963-F429-5D2D-16489DCF08F9}"/>
              </a:ext>
            </a:extLst>
          </p:cNvPr>
          <p:cNvSpPr>
            <a:spLocks noGrp="1"/>
          </p:cNvSpPr>
          <p:nvPr>
            <p:ph type="sldNum" sz="quarter" idx="10"/>
          </p:nvPr>
        </p:nvSpPr>
        <p:spPr/>
        <p:txBody>
          <a:bodyPr/>
          <a:lstStyle/>
          <a:p>
            <a:pPr rtl="0"/>
            <a:fld id="{841221E5-7225-48EB-A4EE-420E7BFCF705}" type="slidenum">
              <a:rPr lang="fr-FR" smtClean="0"/>
              <a:pPr rtl="0"/>
              <a:t>16</a:t>
            </a:fld>
            <a:endParaRPr lang="fr-FR"/>
          </a:p>
        </p:txBody>
      </p:sp>
    </p:spTree>
    <p:extLst>
      <p:ext uri="{BB962C8B-B14F-4D97-AF65-F5344CB8AC3E}">
        <p14:creationId xmlns:p14="http://schemas.microsoft.com/office/powerpoint/2010/main" val="13533952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CCBA41-B814-6D8A-5C6C-990A3008EB5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A9621FB-9EE8-E4F8-C40A-29B4A7AFED1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B6081D0-BAEC-7F28-099D-EAAD909DF32B}"/>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AA54D26D-48E4-41BE-CB98-59A3515C1378}"/>
              </a:ext>
            </a:extLst>
          </p:cNvPr>
          <p:cNvSpPr>
            <a:spLocks noGrp="1"/>
          </p:cNvSpPr>
          <p:nvPr>
            <p:ph type="sldNum" sz="quarter" idx="10"/>
          </p:nvPr>
        </p:nvSpPr>
        <p:spPr/>
        <p:txBody>
          <a:bodyPr/>
          <a:lstStyle/>
          <a:p>
            <a:pPr rtl="0"/>
            <a:fld id="{841221E5-7225-48EB-A4EE-420E7BFCF705}" type="slidenum">
              <a:rPr lang="fr-FR" smtClean="0"/>
              <a:pPr rtl="0"/>
              <a:t>17</a:t>
            </a:fld>
            <a:endParaRPr lang="fr-FR"/>
          </a:p>
        </p:txBody>
      </p:sp>
    </p:spTree>
    <p:extLst>
      <p:ext uri="{BB962C8B-B14F-4D97-AF65-F5344CB8AC3E}">
        <p14:creationId xmlns:p14="http://schemas.microsoft.com/office/powerpoint/2010/main" val="18439142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841221E5-7225-48EB-A4EE-420E7BFCF705}" type="slidenum">
              <a:rPr lang="fr-FR" smtClean="0"/>
              <a:pPr rtl="0"/>
              <a:t>18</a:t>
            </a:fld>
            <a:endParaRPr lang="fr-FR"/>
          </a:p>
        </p:txBody>
      </p:sp>
    </p:spTree>
    <p:extLst>
      <p:ext uri="{BB962C8B-B14F-4D97-AF65-F5344CB8AC3E}">
        <p14:creationId xmlns:p14="http://schemas.microsoft.com/office/powerpoint/2010/main" val="41767404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841221E5-7225-48EB-A4EE-420E7BFCF705}" type="slidenum">
              <a:rPr lang="fr-FR" smtClean="0"/>
              <a:pPr rtl="0"/>
              <a:t>19</a:t>
            </a:fld>
            <a:endParaRPr lang="fr-FR"/>
          </a:p>
        </p:txBody>
      </p:sp>
    </p:spTree>
    <p:extLst>
      <p:ext uri="{BB962C8B-B14F-4D97-AF65-F5344CB8AC3E}">
        <p14:creationId xmlns:p14="http://schemas.microsoft.com/office/powerpoint/2010/main" val="13098822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092E97-3BC9-4122-921B-3256276FB9C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3AE17B1-7DF5-7D25-862A-926506D7371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4C1121D-F7DC-974A-F54C-0D849E0163F5}"/>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C343C139-085A-8D74-2F75-BF552849C982}"/>
              </a:ext>
            </a:extLst>
          </p:cNvPr>
          <p:cNvSpPr>
            <a:spLocks noGrp="1"/>
          </p:cNvSpPr>
          <p:nvPr>
            <p:ph type="sldNum" sz="quarter" idx="10"/>
          </p:nvPr>
        </p:nvSpPr>
        <p:spPr/>
        <p:txBody>
          <a:bodyPr/>
          <a:lstStyle/>
          <a:p>
            <a:pPr rtl="0"/>
            <a:fld id="{841221E5-7225-48EB-A4EE-420E7BFCF705}" type="slidenum">
              <a:rPr lang="fr-FR" smtClean="0"/>
              <a:pPr rtl="0"/>
              <a:t>20</a:t>
            </a:fld>
            <a:endParaRPr lang="fr-FR"/>
          </a:p>
        </p:txBody>
      </p:sp>
    </p:spTree>
    <p:extLst>
      <p:ext uri="{BB962C8B-B14F-4D97-AF65-F5344CB8AC3E}">
        <p14:creationId xmlns:p14="http://schemas.microsoft.com/office/powerpoint/2010/main" val="16858653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06BA84-A5A1-11BF-5BBD-96CF3C0CE4D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133C760-4C5D-FF1F-04F2-7C4A1260FBF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F4962C0-4370-0CF5-B21A-9B0E1C3DBE86}"/>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2A361050-02CF-54C1-99E3-E4FD992956EC}"/>
              </a:ext>
            </a:extLst>
          </p:cNvPr>
          <p:cNvSpPr>
            <a:spLocks noGrp="1"/>
          </p:cNvSpPr>
          <p:nvPr>
            <p:ph type="sldNum" sz="quarter" idx="10"/>
          </p:nvPr>
        </p:nvSpPr>
        <p:spPr/>
        <p:txBody>
          <a:bodyPr/>
          <a:lstStyle/>
          <a:p>
            <a:pPr rtl="0"/>
            <a:fld id="{841221E5-7225-48EB-A4EE-420E7BFCF705}" type="slidenum">
              <a:rPr lang="fr-FR" smtClean="0"/>
              <a:pPr rtl="0"/>
              <a:t>21</a:t>
            </a:fld>
            <a:endParaRPr lang="fr-FR"/>
          </a:p>
        </p:txBody>
      </p:sp>
    </p:spTree>
    <p:extLst>
      <p:ext uri="{BB962C8B-B14F-4D97-AF65-F5344CB8AC3E}">
        <p14:creationId xmlns:p14="http://schemas.microsoft.com/office/powerpoint/2010/main" val="27706516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AEC719-6F7C-48E0-2A54-63AD0CC7EEE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9585BDF-0A91-BF4B-073E-B462CDB9F39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A8AC0B4-FA7C-1829-3031-22A3C1C8FD69}"/>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8F02DEA4-F84A-4C4E-72E5-C246F93399FF}"/>
              </a:ext>
            </a:extLst>
          </p:cNvPr>
          <p:cNvSpPr>
            <a:spLocks noGrp="1"/>
          </p:cNvSpPr>
          <p:nvPr>
            <p:ph type="sldNum" sz="quarter" idx="10"/>
          </p:nvPr>
        </p:nvSpPr>
        <p:spPr/>
        <p:txBody>
          <a:bodyPr/>
          <a:lstStyle/>
          <a:p>
            <a:pPr rtl="0"/>
            <a:fld id="{841221E5-7225-48EB-A4EE-420E7BFCF705}" type="slidenum">
              <a:rPr lang="fr-FR" smtClean="0"/>
              <a:pPr rtl="0"/>
              <a:t>22</a:t>
            </a:fld>
            <a:endParaRPr lang="fr-FR"/>
          </a:p>
        </p:txBody>
      </p:sp>
    </p:spTree>
    <p:extLst>
      <p:ext uri="{BB962C8B-B14F-4D97-AF65-F5344CB8AC3E}">
        <p14:creationId xmlns:p14="http://schemas.microsoft.com/office/powerpoint/2010/main" val="13280396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116C89-3A9C-E6E3-B998-0DFCA6B921A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0756C11-1376-5655-064A-5FAD088A5E1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71C9148-EBDA-4647-7E07-81CF97CD65CB}"/>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AA637551-24FC-1B90-2717-837713AB136D}"/>
              </a:ext>
            </a:extLst>
          </p:cNvPr>
          <p:cNvSpPr>
            <a:spLocks noGrp="1"/>
          </p:cNvSpPr>
          <p:nvPr>
            <p:ph type="sldNum" sz="quarter" idx="10"/>
          </p:nvPr>
        </p:nvSpPr>
        <p:spPr/>
        <p:txBody>
          <a:bodyPr/>
          <a:lstStyle/>
          <a:p>
            <a:pPr rtl="0"/>
            <a:fld id="{841221E5-7225-48EB-A4EE-420E7BFCF705}" type="slidenum">
              <a:rPr lang="fr-FR" smtClean="0"/>
              <a:pPr rtl="0"/>
              <a:t>23</a:t>
            </a:fld>
            <a:endParaRPr lang="fr-FR"/>
          </a:p>
        </p:txBody>
      </p:sp>
    </p:spTree>
    <p:extLst>
      <p:ext uri="{BB962C8B-B14F-4D97-AF65-F5344CB8AC3E}">
        <p14:creationId xmlns:p14="http://schemas.microsoft.com/office/powerpoint/2010/main" val="17136891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841221E5-7225-48EB-A4EE-420E7BFCF705}" type="slidenum">
              <a:rPr lang="fr-FR" smtClean="0"/>
              <a:pPr rtl="0"/>
              <a:t>3</a:t>
            </a:fld>
            <a:endParaRPr lang="fr-FR"/>
          </a:p>
        </p:txBody>
      </p:sp>
    </p:spTree>
    <p:extLst>
      <p:ext uri="{BB962C8B-B14F-4D97-AF65-F5344CB8AC3E}">
        <p14:creationId xmlns:p14="http://schemas.microsoft.com/office/powerpoint/2010/main" val="826149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343F00-40D7-2BFD-F2A0-198262AA088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FFCF158-4682-251A-7999-B97D9B8E393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E520A14-41A5-A054-9520-277F22CA8F56}"/>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C3EE4AB4-F208-904C-2881-D81C8AA44AEB}"/>
              </a:ext>
            </a:extLst>
          </p:cNvPr>
          <p:cNvSpPr>
            <a:spLocks noGrp="1"/>
          </p:cNvSpPr>
          <p:nvPr>
            <p:ph type="sldNum" sz="quarter" idx="10"/>
          </p:nvPr>
        </p:nvSpPr>
        <p:spPr/>
        <p:txBody>
          <a:bodyPr/>
          <a:lstStyle/>
          <a:p>
            <a:pPr rtl="0"/>
            <a:fld id="{841221E5-7225-48EB-A4EE-420E7BFCF705}" type="slidenum">
              <a:rPr lang="fr-FR" smtClean="0"/>
              <a:pPr rtl="0"/>
              <a:t>24</a:t>
            </a:fld>
            <a:endParaRPr lang="fr-FR"/>
          </a:p>
        </p:txBody>
      </p:sp>
    </p:spTree>
    <p:extLst>
      <p:ext uri="{BB962C8B-B14F-4D97-AF65-F5344CB8AC3E}">
        <p14:creationId xmlns:p14="http://schemas.microsoft.com/office/powerpoint/2010/main" val="36425990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D1B985-9D02-C226-F954-B9B5EB57B6A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7DA2C9D-8B83-8F26-D044-FF414D8B2DE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AD3453D-0719-80A5-59A2-DB380D2F7222}"/>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A9A916B4-62C1-2921-5FF9-136181111830}"/>
              </a:ext>
            </a:extLst>
          </p:cNvPr>
          <p:cNvSpPr>
            <a:spLocks noGrp="1"/>
          </p:cNvSpPr>
          <p:nvPr>
            <p:ph type="sldNum" sz="quarter" idx="10"/>
          </p:nvPr>
        </p:nvSpPr>
        <p:spPr/>
        <p:txBody>
          <a:bodyPr/>
          <a:lstStyle/>
          <a:p>
            <a:pPr rtl="0"/>
            <a:fld id="{841221E5-7225-48EB-A4EE-420E7BFCF705}" type="slidenum">
              <a:rPr lang="fr-FR" smtClean="0"/>
              <a:pPr rtl="0"/>
              <a:t>25</a:t>
            </a:fld>
            <a:endParaRPr lang="fr-FR"/>
          </a:p>
        </p:txBody>
      </p:sp>
    </p:spTree>
    <p:extLst>
      <p:ext uri="{BB962C8B-B14F-4D97-AF65-F5344CB8AC3E}">
        <p14:creationId xmlns:p14="http://schemas.microsoft.com/office/powerpoint/2010/main" val="37132138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72CF6D-42B8-028D-D9FE-1A9B9C72102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BD1F6FC-9C6C-7171-6F98-DA025752B33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AF94F0F-C79E-6765-8801-D926B8B5D196}"/>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D8A72FEB-A5FA-1D53-BA68-2B61E3254FF7}"/>
              </a:ext>
            </a:extLst>
          </p:cNvPr>
          <p:cNvSpPr>
            <a:spLocks noGrp="1"/>
          </p:cNvSpPr>
          <p:nvPr>
            <p:ph type="sldNum" sz="quarter" idx="10"/>
          </p:nvPr>
        </p:nvSpPr>
        <p:spPr/>
        <p:txBody>
          <a:bodyPr/>
          <a:lstStyle/>
          <a:p>
            <a:pPr rtl="0"/>
            <a:fld id="{841221E5-7225-48EB-A4EE-420E7BFCF705}" type="slidenum">
              <a:rPr lang="fr-FR" smtClean="0"/>
              <a:pPr rtl="0"/>
              <a:t>26</a:t>
            </a:fld>
            <a:endParaRPr lang="fr-FR"/>
          </a:p>
        </p:txBody>
      </p:sp>
    </p:spTree>
    <p:extLst>
      <p:ext uri="{BB962C8B-B14F-4D97-AF65-F5344CB8AC3E}">
        <p14:creationId xmlns:p14="http://schemas.microsoft.com/office/powerpoint/2010/main" val="15003590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11D8F7-E321-159D-9F46-4883CEC1082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FDCE678-2BE0-2AA6-CDC7-C8C3E7A966E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0253C93-0031-525B-6478-001698921D31}"/>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EF37665D-24DC-0DE6-0FD8-BA2252053B27}"/>
              </a:ext>
            </a:extLst>
          </p:cNvPr>
          <p:cNvSpPr>
            <a:spLocks noGrp="1"/>
          </p:cNvSpPr>
          <p:nvPr>
            <p:ph type="sldNum" sz="quarter" idx="10"/>
          </p:nvPr>
        </p:nvSpPr>
        <p:spPr/>
        <p:txBody>
          <a:bodyPr/>
          <a:lstStyle/>
          <a:p>
            <a:pPr rtl="0"/>
            <a:fld id="{841221E5-7225-48EB-A4EE-420E7BFCF705}" type="slidenum">
              <a:rPr lang="fr-FR" smtClean="0"/>
              <a:pPr rtl="0"/>
              <a:t>27</a:t>
            </a:fld>
            <a:endParaRPr lang="fr-FR"/>
          </a:p>
        </p:txBody>
      </p:sp>
    </p:spTree>
    <p:extLst>
      <p:ext uri="{BB962C8B-B14F-4D97-AF65-F5344CB8AC3E}">
        <p14:creationId xmlns:p14="http://schemas.microsoft.com/office/powerpoint/2010/main" val="9435868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BF0E2E-706F-5179-4D4F-46C91E850BA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A90AB4C-359A-5A5A-90C7-D064E298412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29FD216-95BA-DD0D-2CC6-E65ED9C1F118}"/>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16DB90C1-DE95-B7DE-9EB6-01AD1DE024CB}"/>
              </a:ext>
            </a:extLst>
          </p:cNvPr>
          <p:cNvSpPr>
            <a:spLocks noGrp="1"/>
          </p:cNvSpPr>
          <p:nvPr>
            <p:ph type="sldNum" sz="quarter" idx="10"/>
          </p:nvPr>
        </p:nvSpPr>
        <p:spPr/>
        <p:txBody>
          <a:bodyPr/>
          <a:lstStyle/>
          <a:p>
            <a:pPr rtl="0"/>
            <a:fld id="{841221E5-7225-48EB-A4EE-420E7BFCF705}" type="slidenum">
              <a:rPr lang="fr-FR" smtClean="0"/>
              <a:pPr rtl="0"/>
              <a:t>28</a:t>
            </a:fld>
            <a:endParaRPr lang="fr-FR"/>
          </a:p>
        </p:txBody>
      </p:sp>
    </p:spTree>
    <p:extLst>
      <p:ext uri="{BB962C8B-B14F-4D97-AF65-F5344CB8AC3E}">
        <p14:creationId xmlns:p14="http://schemas.microsoft.com/office/powerpoint/2010/main" val="39721141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8AB6BB-5FA7-CE1A-8245-E95CC87F082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25A9D13-EAE8-3CBA-7A53-F9F195AC993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661671B-B3E2-F431-E2AF-265AA6B879BE}"/>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60BFAD3E-6590-3D15-2D8F-F9FA911EC73B}"/>
              </a:ext>
            </a:extLst>
          </p:cNvPr>
          <p:cNvSpPr>
            <a:spLocks noGrp="1"/>
          </p:cNvSpPr>
          <p:nvPr>
            <p:ph type="sldNum" sz="quarter" idx="10"/>
          </p:nvPr>
        </p:nvSpPr>
        <p:spPr/>
        <p:txBody>
          <a:bodyPr/>
          <a:lstStyle/>
          <a:p>
            <a:pPr rtl="0"/>
            <a:fld id="{841221E5-7225-48EB-A4EE-420E7BFCF705}" type="slidenum">
              <a:rPr lang="fr-FR" smtClean="0"/>
              <a:pPr rtl="0"/>
              <a:t>29</a:t>
            </a:fld>
            <a:endParaRPr lang="fr-FR"/>
          </a:p>
        </p:txBody>
      </p:sp>
    </p:spTree>
    <p:extLst>
      <p:ext uri="{BB962C8B-B14F-4D97-AF65-F5344CB8AC3E}">
        <p14:creationId xmlns:p14="http://schemas.microsoft.com/office/powerpoint/2010/main" val="40581906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A91E23-77B2-B6AC-3922-89C9A1F614C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3796A8E-5C07-7A07-683E-961B0F77382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F649005-487D-FA6F-FEC4-4A6471866EE7}"/>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EFDEA617-535D-B9C3-A0B6-BB82A05985EB}"/>
              </a:ext>
            </a:extLst>
          </p:cNvPr>
          <p:cNvSpPr>
            <a:spLocks noGrp="1"/>
          </p:cNvSpPr>
          <p:nvPr>
            <p:ph type="sldNum" sz="quarter" idx="10"/>
          </p:nvPr>
        </p:nvSpPr>
        <p:spPr/>
        <p:txBody>
          <a:bodyPr/>
          <a:lstStyle/>
          <a:p>
            <a:pPr rtl="0"/>
            <a:fld id="{841221E5-7225-48EB-A4EE-420E7BFCF705}" type="slidenum">
              <a:rPr lang="fr-FR" smtClean="0"/>
              <a:pPr rtl="0"/>
              <a:t>30</a:t>
            </a:fld>
            <a:endParaRPr lang="fr-FR"/>
          </a:p>
        </p:txBody>
      </p:sp>
    </p:spTree>
    <p:extLst>
      <p:ext uri="{BB962C8B-B14F-4D97-AF65-F5344CB8AC3E}">
        <p14:creationId xmlns:p14="http://schemas.microsoft.com/office/powerpoint/2010/main" val="10551448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32AD46-D90A-1612-27F8-AF7D2E7EAEC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9766B94-7B34-C9E2-1BA0-20C5FB994B2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C8B90C1-8E10-025C-AA1B-3297E076BA01}"/>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08C0A282-9D4E-5EE6-3D86-2A9F34334CDF}"/>
              </a:ext>
            </a:extLst>
          </p:cNvPr>
          <p:cNvSpPr>
            <a:spLocks noGrp="1"/>
          </p:cNvSpPr>
          <p:nvPr>
            <p:ph type="sldNum" sz="quarter" idx="10"/>
          </p:nvPr>
        </p:nvSpPr>
        <p:spPr/>
        <p:txBody>
          <a:bodyPr/>
          <a:lstStyle/>
          <a:p>
            <a:pPr rtl="0"/>
            <a:fld id="{841221E5-7225-48EB-A4EE-420E7BFCF705}" type="slidenum">
              <a:rPr lang="fr-FR" smtClean="0"/>
              <a:pPr rtl="0"/>
              <a:t>31</a:t>
            </a:fld>
            <a:endParaRPr lang="fr-FR"/>
          </a:p>
        </p:txBody>
      </p:sp>
    </p:spTree>
    <p:extLst>
      <p:ext uri="{BB962C8B-B14F-4D97-AF65-F5344CB8AC3E}">
        <p14:creationId xmlns:p14="http://schemas.microsoft.com/office/powerpoint/2010/main" val="41807815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FF29CE-0A52-EAC5-F2E8-CE6D2D6EFCA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4952147-456B-D109-BE58-3A501E88BD3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0C22792-A1B7-2C64-A791-BC76E93B620F}"/>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8C98FD90-4E8E-47B5-6AFA-93D420909FBA}"/>
              </a:ext>
            </a:extLst>
          </p:cNvPr>
          <p:cNvSpPr>
            <a:spLocks noGrp="1"/>
          </p:cNvSpPr>
          <p:nvPr>
            <p:ph type="sldNum" sz="quarter" idx="10"/>
          </p:nvPr>
        </p:nvSpPr>
        <p:spPr/>
        <p:txBody>
          <a:bodyPr/>
          <a:lstStyle/>
          <a:p>
            <a:pPr rtl="0"/>
            <a:fld id="{841221E5-7225-48EB-A4EE-420E7BFCF705}" type="slidenum">
              <a:rPr lang="fr-FR" smtClean="0"/>
              <a:pPr rtl="0"/>
              <a:t>32</a:t>
            </a:fld>
            <a:endParaRPr lang="fr-FR"/>
          </a:p>
        </p:txBody>
      </p:sp>
    </p:spTree>
    <p:extLst>
      <p:ext uri="{BB962C8B-B14F-4D97-AF65-F5344CB8AC3E}">
        <p14:creationId xmlns:p14="http://schemas.microsoft.com/office/powerpoint/2010/main" val="15265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76A5D7-1D70-8FE0-140A-BC8F4E0F335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9F8E746-3B64-E5E6-03F4-E7FE235C29F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BC340F1-80EF-67B2-A6D9-060ABDD578BB}"/>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BC797C1E-84F1-B44F-90CB-D60F888451ED}"/>
              </a:ext>
            </a:extLst>
          </p:cNvPr>
          <p:cNvSpPr>
            <a:spLocks noGrp="1"/>
          </p:cNvSpPr>
          <p:nvPr>
            <p:ph type="sldNum" sz="quarter" idx="10"/>
          </p:nvPr>
        </p:nvSpPr>
        <p:spPr/>
        <p:txBody>
          <a:bodyPr/>
          <a:lstStyle/>
          <a:p>
            <a:pPr rtl="0"/>
            <a:fld id="{841221E5-7225-48EB-A4EE-420E7BFCF705}" type="slidenum">
              <a:rPr lang="fr-FR" smtClean="0"/>
              <a:pPr rtl="0"/>
              <a:t>33</a:t>
            </a:fld>
            <a:endParaRPr lang="fr-FR"/>
          </a:p>
        </p:txBody>
      </p:sp>
    </p:spTree>
    <p:extLst>
      <p:ext uri="{BB962C8B-B14F-4D97-AF65-F5344CB8AC3E}">
        <p14:creationId xmlns:p14="http://schemas.microsoft.com/office/powerpoint/2010/main" val="38355452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841221E5-7225-48EB-A4EE-420E7BFCF705}" type="slidenum">
              <a:rPr lang="fr-FR" smtClean="0"/>
              <a:pPr rtl="0"/>
              <a:t>4</a:t>
            </a:fld>
            <a:endParaRPr lang="fr-FR"/>
          </a:p>
        </p:txBody>
      </p:sp>
    </p:spTree>
    <p:extLst>
      <p:ext uri="{BB962C8B-B14F-4D97-AF65-F5344CB8AC3E}">
        <p14:creationId xmlns:p14="http://schemas.microsoft.com/office/powerpoint/2010/main" val="33388517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64E6BE-D5D5-FA6D-6841-2C2F499171B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BC54CA0-3B05-3AF6-FB0E-830485EFF26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023836E-AA8F-25CF-67C4-7B0D90814268}"/>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20E495F9-44A6-A55A-62F9-3BD817DA9652}"/>
              </a:ext>
            </a:extLst>
          </p:cNvPr>
          <p:cNvSpPr>
            <a:spLocks noGrp="1"/>
          </p:cNvSpPr>
          <p:nvPr>
            <p:ph type="sldNum" sz="quarter" idx="10"/>
          </p:nvPr>
        </p:nvSpPr>
        <p:spPr/>
        <p:txBody>
          <a:bodyPr/>
          <a:lstStyle/>
          <a:p>
            <a:pPr rtl="0"/>
            <a:fld id="{841221E5-7225-48EB-A4EE-420E7BFCF705}" type="slidenum">
              <a:rPr lang="fr-FR" smtClean="0"/>
              <a:pPr rtl="0"/>
              <a:t>34</a:t>
            </a:fld>
            <a:endParaRPr lang="fr-FR"/>
          </a:p>
        </p:txBody>
      </p:sp>
    </p:spTree>
    <p:extLst>
      <p:ext uri="{BB962C8B-B14F-4D97-AF65-F5344CB8AC3E}">
        <p14:creationId xmlns:p14="http://schemas.microsoft.com/office/powerpoint/2010/main" val="36035893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B4A7BE-875F-C262-EB72-062AA050867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862D596-6CE1-B137-CEDD-7B8ADBCDCA8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367124E-1F4A-DC4A-4BB9-2FC193D0264E}"/>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87F23D2F-A6A3-1F58-ECA1-2E6C9B447396}"/>
              </a:ext>
            </a:extLst>
          </p:cNvPr>
          <p:cNvSpPr>
            <a:spLocks noGrp="1"/>
          </p:cNvSpPr>
          <p:nvPr>
            <p:ph type="sldNum" sz="quarter" idx="10"/>
          </p:nvPr>
        </p:nvSpPr>
        <p:spPr/>
        <p:txBody>
          <a:bodyPr/>
          <a:lstStyle/>
          <a:p>
            <a:pPr rtl="0"/>
            <a:fld id="{841221E5-7225-48EB-A4EE-420E7BFCF705}" type="slidenum">
              <a:rPr lang="fr-FR" smtClean="0"/>
              <a:pPr rtl="0"/>
              <a:t>35</a:t>
            </a:fld>
            <a:endParaRPr lang="fr-FR"/>
          </a:p>
        </p:txBody>
      </p:sp>
    </p:spTree>
    <p:extLst>
      <p:ext uri="{BB962C8B-B14F-4D97-AF65-F5344CB8AC3E}">
        <p14:creationId xmlns:p14="http://schemas.microsoft.com/office/powerpoint/2010/main" val="31313407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841221E5-7225-48EB-A4EE-420E7BFCF705}" type="slidenum">
              <a:rPr lang="fr-FR" smtClean="0"/>
              <a:pPr rtl="0"/>
              <a:t>36</a:t>
            </a:fld>
            <a:endParaRPr lang="fr-FR"/>
          </a:p>
        </p:txBody>
      </p:sp>
    </p:spTree>
    <p:extLst>
      <p:ext uri="{BB962C8B-B14F-4D97-AF65-F5344CB8AC3E}">
        <p14:creationId xmlns:p14="http://schemas.microsoft.com/office/powerpoint/2010/main" val="669218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841221E5-7225-48EB-A4EE-420E7BFCF705}" type="slidenum">
              <a:rPr lang="fr-FR" smtClean="0"/>
              <a:pPr rtl="0"/>
              <a:t>37</a:t>
            </a:fld>
            <a:endParaRPr lang="fr-FR"/>
          </a:p>
        </p:txBody>
      </p:sp>
    </p:spTree>
    <p:extLst>
      <p:ext uri="{BB962C8B-B14F-4D97-AF65-F5344CB8AC3E}">
        <p14:creationId xmlns:p14="http://schemas.microsoft.com/office/powerpoint/2010/main" val="8270420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8F1A21-7B73-35C2-62BB-70247A3730D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3EDF5DB-74C8-C8C0-6888-B1EFE23B6EF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FA3D27A-CA7C-CE67-6BB0-4BD3FA9DDA2F}"/>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86C1B8A5-72BA-6520-9B92-11A0945EE989}"/>
              </a:ext>
            </a:extLst>
          </p:cNvPr>
          <p:cNvSpPr>
            <a:spLocks noGrp="1"/>
          </p:cNvSpPr>
          <p:nvPr>
            <p:ph type="sldNum" sz="quarter" idx="10"/>
          </p:nvPr>
        </p:nvSpPr>
        <p:spPr/>
        <p:txBody>
          <a:bodyPr/>
          <a:lstStyle/>
          <a:p>
            <a:pPr rtl="0"/>
            <a:fld id="{841221E5-7225-48EB-A4EE-420E7BFCF705}" type="slidenum">
              <a:rPr lang="fr-FR" smtClean="0"/>
              <a:pPr rtl="0"/>
              <a:t>39</a:t>
            </a:fld>
            <a:endParaRPr lang="fr-FR"/>
          </a:p>
        </p:txBody>
      </p:sp>
    </p:spTree>
    <p:extLst>
      <p:ext uri="{BB962C8B-B14F-4D97-AF65-F5344CB8AC3E}">
        <p14:creationId xmlns:p14="http://schemas.microsoft.com/office/powerpoint/2010/main" val="17826361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841221E5-7225-48EB-A4EE-420E7BFCF705}" type="slidenum">
              <a:rPr lang="fr-FR" smtClean="0"/>
              <a:pPr rtl="0"/>
              <a:t>41</a:t>
            </a:fld>
            <a:endParaRPr lang="fr-FR"/>
          </a:p>
        </p:txBody>
      </p:sp>
    </p:spTree>
    <p:extLst>
      <p:ext uri="{BB962C8B-B14F-4D97-AF65-F5344CB8AC3E}">
        <p14:creationId xmlns:p14="http://schemas.microsoft.com/office/powerpoint/2010/main" val="14199515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841221E5-7225-48EB-A4EE-420E7BFCF705}" type="slidenum">
              <a:rPr lang="fr-FR" smtClean="0"/>
              <a:pPr rtl="0"/>
              <a:t>44</a:t>
            </a:fld>
            <a:endParaRPr lang="fr-FR"/>
          </a:p>
        </p:txBody>
      </p:sp>
    </p:spTree>
    <p:extLst>
      <p:ext uri="{BB962C8B-B14F-4D97-AF65-F5344CB8AC3E}">
        <p14:creationId xmlns:p14="http://schemas.microsoft.com/office/powerpoint/2010/main" val="19339471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841221E5-7225-48EB-A4EE-420E7BFCF705}" type="slidenum">
              <a:rPr lang="fr-FR" smtClean="0"/>
              <a:pPr rtl="0"/>
              <a:t>5</a:t>
            </a:fld>
            <a:endParaRPr lang="fr-FR"/>
          </a:p>
        </p:txBody>
      </p:sp>
    </p:spTree>
    <p:extLst>
      <p:ext uri="{BB962C8B-B14F-4D97-AF65-F5344CB8AC3E}">
        <p14:creationId xmlns:p14="http://schemas.microsoft.com/office/powerpoint/2010/main" val="30755870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841221E5-7225-48EB-A4EE-420E7BFCF705}" type="slidenum">
              <a:rPr lang="fr-FR" smtClean="0"/>
              <a:pPr rtl="0"/>
              <a:t>6</a:t>
            </a:fld>
            <a:endParaRPr lang="fr-FR"/>
          </a:p>
        </p:txBody>
      </p:sp>
    </p:spTree>
    <p:extLst>
      <p:ext uri="{BB962C8B-B14F-4D97-AF65-F5344CB8AC3E}">
        <p14:creationId xmlns:p14="http://schemas.microsoft.com/office/powerpoint/2010/main" val="36644546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841221E5-7225-48EB-A4EE-420E7BFCF705}" type="slidenum">
              <a:rPr lang="fr-FR" smtClean="0"/>
              <a:pPr rtl="0"/>
              <a:t>7</a:t>
            </a:fld>
            <a:endParaRPr lang="fr-FR"/>
          </a:p>
        </p:txBody>
      </p:sp>
    </p:spTree>
    <p:extLst>
      <p:ext uri="{BB962C8B-B14F-4D97-AF65-F5344CB8AC3E}">
        <p14:creationId xmlns:p14="http://schemas.microsoft.com/office/powerpoint/2010/main" val="40092992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4067DC-EC8A-D0A0-D0F8-34BA0A87D15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D94B7FA-2035-86EB-A2DB-421CDA4E79C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387432B-1AEC-D241-78E0-8E1E2E2DF5C5}"/>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6A962DB1-88C0-6CB5-7222-0768ABEF9B97}"/>
              </a:ext>
            </a:extLst>
          </p:cNvPr>
          <p:cNvSpPr>
            <a:spLocks noGrp="1"/>
          </p:cNvSpPr>
          <p:nvPr>
            <p:ph type="sldNum" sz="quarter" idx="10"/>
          </p:nvPr>
        </p:nvSpPr>
        <p:spPr/>
        <p:txBody>
          <a:bodyPr/>
          <a:lstStyle/>
          <a:p>
            <a:pPr rtl="0"/>
            <a:fld id="{841221E5-7225-48EB-A4EE-420E7BFCF705}" type="slidenum">
              <a:rPr lang="fr-FR" smtClean="0"/>
              <a:pPr rtl="0"/>
              <a:t>11</a:t>
            </a:fld>
            <a:endParaRPr lang="fr-FR"/>
          </a:p>
        </p:txBody>
      </p:sp>
    </p:spTree>
    <p:extLst>
      <p:ext uri="{BB962C8B-B14F-4D97-AF65-F5344CB8AC3E}">
        <p14:creationId xmlns:p14="http://schemas.microsoft.com/office/powerpoint/2010/main" val="3879964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841221E5-7225-48EB-A4EE-420E7BFCF705}" type="slidenum">
              <a:rPr lang="fr-FR" smtClean="0"/>
              <a:pPr rtl="0"/>
              <a:t>12</a:t>
            </a:fld>
            <a:endParaRPr lang="fr-FR"/>
          </a:p>
        </p:txBody>
      </p:sp>
    </p:spTree>
    <p:extLst>
      <p:ext uri="{BB962C8B-B14F-4D97-AF65-F5344CB8AC3E}">
        <p14:creationId xmlns:p14="http://schemas.microsoft.com/office/powerpoint/2010/main" val="13539430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382C7F-97FF-20F0-0980-4A6A03CC53F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C5C0E57-94F4-1516-7D46-57100219DE7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FA59832-807B-B622-465A-8591DFB9F00D}"/>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59115A1F-3537-0215-8491-A32A6D250755}"/>
              </a:ext>
            </a:extLst>
          </p:cNvPr>
          <p:cNvSpPr>
            <a:spLocks noGrp="1"/>
          </p:cNvSpPr>
          <p:nvPr>
            <p:ph type="sldNum" sz="quarter" idx="10"/>
          </p:nvPr>
        </p:nvSpPr>
        <p:spPr/>
        <p:txBody>
          <a:bodyPr/>
          <a:lstStyle/>
          <a:p>
            <a:pPr rtl="0"/>
            <a:fld id="{841221E5-7225-48EB-A4EE-420E7BFCF705}" type="slidenum">
              <a:rPr lang="fr-FR" smtClean="0"/>
              <a:pPr rtl="0"/>
              <a:t>13</a:t>
            </a:fld>
            <a:endParaRPr lang="fr-FR"/>
          </a:p>
        </p:txBody>
      </p:sp>
    </p:spTree>
    <p:extLst>
      <p:ext uri="{BB962C8B-B14F-4D97-AF65-F5344CB8AC3E}">
        <p14:creationId xmlns:p14="http://schemas.microsoft.com/office/powerpoint/2010/main" val="30819823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8" name="Rectangle 7"/>
          <p:cNvSpPr/>
          <p:nvPr/>
        </p:nvSpPr>
        <p:spPr bwMode="ltGray">
          <a:xfrm>
            <a:off x="11579385" y="5937920"/>
            <a:ext cx="602162" cy="9200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fr-FR" noProof="0"/>
          </a:p>
        </p:txBody>
      </p:sp>
      <p:sp>
        <p:nvSpPr>
          <p:cNvPr id="9" name="Rectangle 8"/>
          <p:cNvSpPr/>
          <p:nvPr/>
        </p:nvSpPr>
        <p:spPr bwMode="gray">
          <a:xfrm>
            <a:off x="11274664" y="5937920"/>
            <a:ext cx="298630" cy="92007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fr-FR" noProof="0"/>
          </a:p>
        </p:txBody>
      </p:sp>
      <p:sp>
        <p:nvSpPr>
          <p:cNvPr id="10" name="Rectangle 9"/>
          <p:cNvSpPr/>
          <p:nvPr/>
        </p:nvSpPr>
        <p:spPr bwMode="ltGray">
          <a:xfrm>
            <a:off x="1218883" y="0"/>
            <a:ext cx="6094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fr-FR" noProof="0"/>
          </a:p>
        </p:txBody>
      </p:sp>
      <p:sp>
        <p:nvSpPr>
          <p:cNvPr id="11" name="Rectangle 10"/>
          <p:cNvSpPr/>
          <p:nvPr/>
        </p:nvSpPr>
        <p:spPr bwMode="gray">
          <a:xfrm>
            <a:off x="0" y="0"/>
            <a:ext cx="1218883"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fr-FR" noProof="0"/>
          </a:p>
        </p:txBody>
      </p:sp>
      <p:sp>
        <p:nvSpPr>
          <p:cNvPr id="12" name="Rectangle 11"/>
          <p:cNvSpPr/>
          <p:nvPr/>
        </p:nvSpPr>
        <p:spPr bwMode="ltGray">
          <a:xfrm>
            <a:off x="0" y="5943600"/>
            <a:ext cx="12188825" cy="914400"/>
          </a:xfrm>
          <a:prstGeom prst="rect">
            <a:avLst/>
          </a:prstGeom>
          <a:solidFill>
            <a:schemeClr val="accent1">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fr-FR" noProof="0"/>
          </a:p>
        </p:txBody>
      </p:sp>
      <p:cxnSp>
        <p:nvCxnSpPr>
          <p:cNvPr id="13" name="Connecteur droit 12"/>
          <p:cNvCxnSpPr/>
          <p:nvPr/>
        </p:nvCxnSpPr>
        <p:spPr bwMode="white">
          <a:xfrm>
            <a:off x="11573293" y="5638800"/>
            <a:ext cx="0" cy="12192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bwMode="black">
          <a:xfrm>
            <a:off x="0" y="5943600"/>
            <a:ext cx="1216152" cy="914400"/>
          </a:xfrm>
          <a:prstGeom prst="rect">
            <a:avLst/>
          </a:prstGeom>
          <a:solidFill>
            <a:schemeClr val="accent1">
              <a:lumMod val="50000"/>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fr-FR" noProof="0"/>
          </a:p>
        </p:txBody>
      </p:sp>
      <p:cxnSp>
        <p:nvCxnSpPr>
          <p:cNvPr id="15" name="Connecteur droit 14"/>
          <p:cNvCxnSpPr/>
          <p:nvPr/>
        </p:nvCxnSpPr>
        <p:spPr bwMode="white">
          <a:xfrm>
            <a:off x="1218884" y="0"/>
            <a:ext cx="0" cy="6858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Connecteur droit 15"/>
          <p:cNvCxnSpPr/>
          <p:nvPr/>
        </p:nvCxnSpPr>
        <p:spPr bwMode="white">
          <a:xfrm>
            <a:off x="0" y="5937920"/>
            <a:ext cx="182832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re 1"/>
          <p:cNvSpPr>
            <a:spLocks noGrp="1"/>
          </p:cNvSpPr>
          <p:nvPr>
            <p:ph type="ctrTitle" hasCustomPrompt="1"/>
          </p:nvPr>
        </p:nvSpPr>
        <p:spPr>
          <a:xfrm>
            <a:off x="2428669" y="1600200"/>
            <a:ext cx="8329031" cy="2680127"/>
          </a:xfrm>
        </p:spPr>
        <p:txBody>
          <a:bodyPr rtlCol="0">
            <a:noAutofit/>
          </a:bodyPr>
          <a:lstStyle>
            <a:lvl1pPr rtl="0">
              <a:defRPr sz="5400"/>
            </a:lvl1pPr>
          </a:lstStyle>
          <a:p>
            <a:pPr rtl="0"/>
            <a:r>
              <a:rPr lang="fr-FR" noProof="0" dirty="0"/>
              <a:t>Cliquez pour modifier le style du titre</a:t>
            </a:r>
          </a:p>
        </p:txBody>
      </p:sp>
      <p:sp>
        <p:nvSpPr>
          <p:cNvPr id="3" name="Sous-titre 2"/>
          <p:cNvSpPr>
            <a:spLocks noGrp="1"/>
          </p:cNvSpPr>
          <p:nvPr>
            <p:ph type="subTitle" idx="1"/>
          </p:nvPr>
        </p:nvSpPr>
        <p:spPr>
          <a:xfrm>
            <a:off x="2428669" y="4344915"/>
            <a:ext cx="7516442" cy="1116085"/>
          </a:xfrm>
        </p:spPr>
        <p:txBody>
          <a:bodyPr rtlCol="0">
            <a:normAutofit/>
          </a:bodyPr>
          <a:lstStyle>
            <a:lvl1pPr marL="0" indent="0" algn="l">
              <a:spcBef>
                <a:spcPts val="0"/>
              </a:spcBef>
              <a:buNone/>
              <a:defRPr sz="3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rtl="0"/>
            <a:r>
              <a:rPr lang="fr-FR" noProof="0"/>
              <a:t>Modifiez le style des sous-titres du masque</a:t>
            </a:r>
          </a:p>
        </p:txBody>
      </p:sp>
      <p:sp>
        <p:nvSpPr>
          <p:cNvPr id="4" name="Espace réservé de la date 3"/>
          <p:cNvSpPr>
            <a:spLocks noGrp="1"/>
          </p:cNvSpPr>
          <p:nvPr>
            <p:ph type="dt" sz="half" idx="10"/>
          </p:nvPr>
        </p:nvSpPr>
        <p:spPr/>
        <p:txBody>
          <a:bodyPr rtlCol="0"/>
          <a:lstStyle>
            <a:lvl1pPr>
              <a:defRPr baseline="0">
                <a:solidFill>
                  <a:schemeClr val="tx2"/>
                </a:solidFill>
              </a:defRPr>
            </a:lvl1pPr>
          </a:lstStyle>
          <a:p>
            <a:pPr rtl="0"/>
            <a:fld id="{8CB63F34-E62A-42EB-8BBE-5D97981BDF99}" type="datetime1">
              <a:rPr lang="fr-FR" noProof="0" smtClean="0"/>
              <a:t>24/01/2026</a:t>
            </a:fld>
            <a:endParaRPr lang="fr-FR" noProof="0"/>
          </a:p>
        </p:txBody>
      </p:sp>
      <p:sp>
        <p:nvSpPr>
          <p:cNvPr id="5" name="Espace réservé du pied de page 4"/>
          <p:cNvSpPr>
            <a:spLocks noGrp="1"/>
          </p:cNvSpPr>
          <p:nvPr>
            <p:ph type="ftr" sz="quarter" idx="11"/>
          </p:nvPr>
        </p:nvSpPr>
        <p:spPr/>
        <p:txBody>
          <a:bodyPr rtlCol="0"/>
          <a:lstStyle>
            <a:lvl1pPr>
              <a:defRPr baseline="0">
                <a:solidFill>
                  <a:schemeClr val="tx2"/>
                </a:solidFill>
              </a:defRPr>
            </a:lvl1pPr>
          </a:lstStyle>
          <a:p>
            <a:pPr rtl="0"/>
            <a:r>
              <a:rPr lang="fr-FR" noProof="0"/>
              <a:t>Ajouter un pied de page</a:t>
            </a:r>
          </a:p>
        </p:txBody>
      </p:sp>
      <p:sp>
        <p:nvSpPr>
          <p:cNvPr id="6" name="Espace réservé du numéro de diapositive 5"/>
          <p:cNvSpPr>
            <a:spLocks noGrp="1"/>
          </p:cNvSpPr>
          <p:nvPr>
            <p:ph type="sldNum" sz="quarter" idx="12"/>
          </p:nvPr>
        </p:nvSpPr>
        <p:spPr>
          <a:xfrm>
            <a:off x="10666412" y="6356351"/>
            <a:ext cx="609441" cy="365125"/>
          </a:xfrm>
        </p:spPr>
        <p:txBody>
          <a:bodyPr rtlCol="0"/>
          <a:lstStyle>
            <a:lvl1pPr>
              <a:defRPr baseline="0">
                <a:solidFill>
                  <a:schemeClr val="tx2"/>
                </a:solidFill>
              </a:defRPr>
            </a:lvl1pPr>
          </a:lstStyle>
          <a:p>
            <a:pPr rtl="0"/>
            <a:fld id="{7DC1BBB0-96F0-4077-A278-0F3FB5C104D3}" type="slidenum">
              <a:rPr lang="fr-FR" noProof="0" smtClean="0"/>
              <a:pPr rtl="0"/>
              <a:t>‹N°›</a:t>
            </a:fld>
            <a:endParaRPr lang="fr-FR" noProof="0"/>
          </a:p>
        </p:txBody>
      </p:sp>
      <p:pic>
        <p:nvPicPr>
          <p:cNvPr id="18" name="Graphique 17" descr="Conception web contour">
            <a:extLst>
              <a:ext uri="{FF2B5EF4-FFF2-40B4-BE49-F238E27FC236}">
                <a16:creationId xmlns:a16="http://schemas.microsoft.com/office/drawing/2014/main" id="{9D8D8965-406D-2E40-2786-DE6B6DB377D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39452" y="5949280"/>
            <a:ext cx="914400" cy="914400"/>
          </a:xfrm>
          <a:prstGeom prst="rect">
            <a:avLst/>
          </a:prstGeom>
        </p:spPr>
      </p:pic>
    </p:spTree>
    <p:extLst>
      <p:ext uri="{BB962C8B-B14F-4D97-AF65-F5344CB8AC3E}">
        <p14:creationId xmlns:p14="http://schemas.microsoft.com/office/powerpoint/2010/main" val="38179559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1" name="Rectangle 10"/>
          <p:cNvSpPr/>
          <p:nvPr/>
        </p:nvSpPr>
        <p:spPr bwMode="gray">
          <a:xfrm>
            <a:off x="0" y="0"/>
            <a:ext cx="609441" cy="6858000"/>
          </a:xfrm>
          <a:prstGeom prst="rect">
            <a:avLst/>
          </a:prstGeom>
          <a:solidFill>
            <a:schemeClr val="accent1">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rtl="0"/>
            <a:endParaRPr lang="fr-FR" noProof="0"/>
          </a:p>
        </p:txBody>
      </p:sp>
      <p:sp>
        <p:nvSpPr>
          <p:cNvPr id="8" name="Rectangle 7"/>
          <p:cNvSpPr/>
          <p:nvPr/>
        </p:nvSpPr>
        <p:spPr bwMode="black">
          <a:xfrm>
            <a:off x="11884104" y="0"/>
            <a:ext cx="304721"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rtl="0"/>
            <a:endParaRPr lang="fr-FR" noProof="0"/>
          </a:p>
        </p:txBody>
      </p:sp>
      <p:sp>
        <p:nvSpPr>
          <p:cNvPr id="9" name="Rectangle 8"/>
          <p:cNvSpPr/>
          <p:nvPr/>
        </p:nvSpPr>
        <p:spPr bwMode="ltGray">
          <a:xfrm>
            <a:off x="4875530" y="0"/>
            <a:ext cx="7017034" cy="6858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rtl="0"/>
            <a:endParaRPr lang="fr-FR" noProof="0"/>
          </a:p>
        </p:txBody>
      </p:sp>
      <p:sp>
        <p:nvSpPr>
          <p:cNvPr id="2" name="Titre 1"/>
          <p:cNvSpPr>
            <a:spLocks noGrp="1"/>
          </p:cNvSpPr>
          <p:nvPr>
            <p:ph type="title" hasCustomPrompt="1"/>
          </p:nvPr>
        </p:nvSpPr>
        <p:spPr>
          <a:xfrm>
            <a:off x="1074240" y="381000"/>
            <a:ext cx="3293422" cy="1371600"/>
          </a:xfrm>
        </p:spPr>
        <p:txBody>
          <a:bodyPr rtlCol="0" anchor="b">
            <a:normAutofit/>
          </a:bodyPr>
          <a:lstStyle>
            <a:lvl1pPr algn="l" rtl="0">
              <a:defRPr sz="2800" b="0" cap="all" baseline="0">
                <a:solidFill>
                  <a:schemeClr val="tx1">
                    <a:lumMod val="75000"/>
                  </a:schemeClr>
                </a:solidFill>
              </a:defRPr>
            </a:lvl1pPr>
          </a:lstStyle>
          <a:p>
            <a:pPr rtl="0"/>
            <a:r>
              <a:rPr lang="fr-FR" noProof="0" dirty="0"/>
              <a:t>Cliquez pour modifier le style du titre</a:t>
            </a:r>
          </a:p>
        </p:txBody>
      </p:sp>
      <p:sp>
        <p:nvSpPr>
          <p:cNvPr id="3" name="Espace réservé d’image 2" descr="Espace réservé vide pour ajouter une image. Cliquez sur l’espace réservé et sélectionnez l’image à ajouter"/>
          <p:cNvSpPr>
            <a:spLocks noGrp="1"/>
          </p:cNvSpPr>
          <p:nvPr>
            <p:ph type="pic" idx="1" hasCustomPrompt="1"/>
          </p:nvPr>
        </p:nvSpPr>
        <p:spPr bwMode="auto">
          <a:xfrm>
            <a:off x="5180251" y="482600"/>
            <a:ext cx="6195986" cy="5689600"/>
          </a:xfrm>
          <a:ln w="19050">
            <a:solidFill>
              <a:schemeClr val="bg1"/>
            </a:solidFill>
          </a:ln>
        </p:spPr>
        <p:txBody>
          <a:bodyPr rtlCol="0">
            <a:normAutofit/>
          </a:bodyPr>
          <a:lstStyle>
            <a:lvl1pPr marL="0" indent="0">
              <a:buNone/>
              <a:defRPr sz="2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fr-FR" noProof="0"/>
              <a:t>Cliquez sur l’icône pour ajouter une image</a:t>
            </a:r>
          </a:p>
        </p:txBody>
      </p:sp>
      <p:sp>
        <p:nvSpPr>
          <p:cNvPr id="4" name="Espace réservé du texte 3"/>
          <p:cNvSpPr>
            <a:spLocks noGrp="1"/>
          </p:cNvSpPr>
          <p:nvPr>
            <p:ph type="body" sz="half" idx="2"/>
          </p:nvPr>
        </p:nvSpPr>
        <p:spPr>
          <a:xfrm>
            <a:off x="1074240" y="1828800"/>
            <a:ext cx="3293422" cy="4343400"/>
          </a:xfrm>
        </p:spPr>
        <p:txBody>
          <a:bodyPr rtlCol="0">
            <a:normAutofit/>
          </a:bodyPr>
          <a:lstStyle>
            <a:lvl1pPr marL="0" indent="0">
              <a:buNone/>
              <a:defRPr sz="20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rtlCol="0"/>
          <a:lstStyle>
            <a:lvl1pPr>
              <a:defRPr baseline="0">
                <a:solidFill>
                  <a:schemeClr val="tx2"/>
                </a:solidFill>
              </a:defRPr>
            </a:lvl1pPr>
          </a:lstStyle>
          <a:p>
            <a:pPr rtl="0"/>
            <a:fld id="{1828A8D0-70DF-4270-BFE1-B980037453FE}" type="datetime1">
              <a:rPr lang="fr-FR" noProof="0" smtClean="0"/>
              <a:t>24/01/2026</a:t>
            </a:fld>
            <a:endParaRPr lang="fr-FR" noProof="0"/>
          </a:p>
        </p:txBody>
      </p:sp>
      <p:sp>
        <p:nvSpPr>
          <p:cNvPr id="6" name="Espace réservé du pied de page 5"/>
          <p:cNvSpPr>
            <a:spLocks noGrp="1"/>
          </p:cNvSpPr>
          <p:nvPr>
            <p:ph type="ftr" sz="quarter" idx="11"/>
          </p:nvPr>
        </p:nvSpPr>
        <p:spPr/>
        <p:txBody>
          <a:bodyPr rtlCol="0"/>
          <a:lstStyle>
            <a:lvl1pPr>
              <a:defRPr baseline="0">
                <a:solidFill>
                  <a:schemeClr val="tx2"/>
                </a:solidFill>
              </a:defRPr>
            </a:lvl1pPr>
          </a:lstStyle>
          <a:p>
            <a:pPr rtl="0"/>
            <a:r>
              <a:rPr lang="fr-FR" noProof="0"/>
              <a:t>Ajouter un pied de page</a:t>
            </a:r>
          </a:p>
        </p:txBody>
      </p:sp>
      <p:sp>
        <p:nvSpPr>
          <p:cNvPr id="7" name="Espace réservé du numéro de diapositive 6"/>
          <p:cNvSpPr>
            <a:spLocks noGrp="1"/>
          </p:cNvSpPr>
          <p:nvPr>
            <p:ph type="sldNum" sz="quarter" idx="12"/>
          </p:nvPr>
        </p:nvSpPr>
        <p:spPr/>
        <p:txBody>
          <a:bodyPr rtlCol="0"/>
          <a:lstStyle>
            <a:lvl1pPr>
              <a:defRPr baseline="0">
                <a:solidFill>
                  <a:schemeClr val="tx2"/>
                </a:solidFill>
              </a:defRPr>
            </a:lvl1pPr>
          </a:lstStyle>
          <a:p>
            <a:pPr rtl="0"/>
            <a:fld id="{7DC1BBB0-96F0-4077-A278-0F3FB5C104D3}" type="slidenum">
              <a:rPr lang="fr-FR" noProof="0" smtClean="0"/>
              <a:pPr rtl="0"/>
              <a:t>‹N°›</a:t>
            </a:fld>
            <a:endParaRPr lang="fr-FR" noProof="0"/>
          </a:p>
        </p:txBody>
      </p:sp>
      <p:cxnSp>
        <p:nvCxnSpPr>
          <p:cNvPr id="10" name="Connecteur droit 9"/>
          <p:cNvCxnSpPr/>
          <p:nvPr/>
        </p:nvCxnSpPr>
        <p:spPr bwMode="white">
          <a:xfrm>
            <a:off x="11879867" y="0"/>
            <a:ext cx="0" cy="6858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39002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rtlCol="0"/>
          <a:lstStyle>
            <a:lvl1pPr rtl="0">
              <a:defRPr/>
            </a:lvl1pPr>
          </a:lstStyle>
          <a:p>
            <a:pPr rtl="0"/>
            <a:r>
              <a:rPr lang="fr-FR" noProof="0" dirty="0"/>
              <a:t>Cliquez pour modifier le style du titre</a:t>
            </a:r>
          </a:p>
        </p:txBody>
      </p:sp>
      <p:sp>
        <p:nvSpPr>
          <p:cNvPr id="3" name="Espace réservé du texte vertical 2"/>
          <p:cNvSpPr>
            <a:spLocks noGrp="1"/>
          </p:cNvSpPr>
          <p:nvPr>
            <p:ph type="body" orient="vert" idx="1"/>
          </p:nvPr>
        </p:nvSpPr>
        <p:spPr/>
        <p:txBody>
          <a:bodyPr vert="eaVert" rtlCol="0"/>
          <a:lstStyle>
            <a:lvl1pPr>
              <a:defRPr/>
            </a:lvl1pPr>
            <a:lvl5pPr>
              <a:defRPr/>
            </a:lvl5pPr>
            <a:lvl6pPr>
              <a:defRPr/>
            </a:lvl6pPr>
            <a:lvl7pPr>
              <a:defRPr/>
            </a:lvl7pPr>
            <a:lvl8pPr>
              <a:defRPr/>
            </a:lvl8pPr>
            <a:lvl9pPr>
              <a:defRPr/>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noProof="0" dirty="0"/>
          </a:p>
        </p:txBody>
      </p:sp>
      <p:sp>
        <p:nvSpPr>
          <p:cNvPr id="4" name="Espace réservé de la date 3"/>
          <p:cNvSpPr>
            <a:spLocks noGrp="1"/>
          </p:cNvSpPr>
          <p:nvPr>
            <p:ph type="dt" sz="half" idx="10"/>
          </p:nvPr>
        </p:nvSpPr>
        <p:spPr/>
        <p:txBody>
          <a:bodyPr rtlCol="0"/>
          <a:lstStyle/>
          <a:p>
            <a:pPr rtl="0"/>
            <a:fld id="{F628D6F8-A827-43B4-8C73-878D7AB60B7E}" type="datetime1">
              <a:rPr lang="fr-FR" noProof="0" smtClean="0"/>
              <a:t>24/01/2026</a:t>
            </a:fld>
            <a:endParaRPr lang="fr-FR" noProof="0"/>
          </a:p>
        </p:txBody>
      </p:sp>
      <p:sp>
        <p:nvSpPr>
          <p:cNvPr id="5" name="Espace réservé du pied de page 4"/>
          <p:cNvSpPr>
            <a:spLocks noGrp="1"/>
          </p:cNvSpPr>
          <p:nvPr>
            <p:ph type="ftr" sz="quarter" idx="11"/>
          </p:nvPr>
        </p:nvSpPr>
        <p:spPr/>
        <p:txBody>
          <a:bodyPr rtlCol="0"/>
          <a:lstStyle/>
          <a:p>
            <a:pPr rtl="0"/>
            <a:r>
              <a:rPr lang="fr-FR" noProof="0"/>
              <a:t>Ajouter un pied de page</a:t>
            </a:r>
          </a:p>
        </p:txBody>
      </p:sp>
      <p:sp>
        <p:nvSpPr>
          <p:cNvPr id="6" name="Espace réservé du numéro de diapositive 5"/>
          <p:cNvSpPr>
            <a:spLocks noGrp="1"/>
          </p:cNvSpPr>
          <p:nvPr>
            <p:ph type="sldNum" sz="quarter" idx="12"/>
          </p:nvPr>
        </p:nvSpPr>
        <p:spPr/>
        <p:txBody>
          <a:bodyPr rtlCol="0"/>
          <a:lstStyle/>
          <a:p>
            <a:pPr rtl="0"/>
            <a:fld id="{7DC1BBB0-96F0-4077-A278-0F3FB5C104D3}" type="slidenum">
              <a:rPr lang="fr-FR" noProof="0"/>
              <a:t>‹N°›</a:t>
            </a:fld>
            <a:endParaRPr lang="fr-FR" noProof="0"/>
          </a:p>
        </p:txBody>
      </p:sp>
    </p:spTree>
    <p:extLst>
      <p:ext uri="{BB962C8B-B14F-4D97-AF65-F5344CB8AC3E}">
        <p14:creationId xmlns:p14="http://schemas.microsoft.com/office/powerpoint/2010/main" val="20408808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7" name="Rectangle 6"/>
          <p:cNvSpPr/>
          <p:nvPr/>
        </p:nvSpPr>
        <p:spPr bwMode="black">
          <a:xfrm>
            <a:off x="11884104" y="0"/>
            <a:ext cx="304721" cy="6858000"/>
          </a:xfrm>
          <a:prstGeom prst="rect">
            <a:avLst/>
          </a:pr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rtl="0"/>
            <a:endParaRPr lang="fr-FR" noProof="0"/>
          </a:p>
        </p:txBody>
      </p:sp>
      <p:sp>
        <p:nvSpPr>
          <p:cNvPr id="8" name="Rectangle 7"/>
          <p:cNvSpPr/>
          <p:nvPr/>
        </p:nvSpPr>
        <p:spPr bwMode="ltGray">
          <a:xfrm>
            <a:off x="617143" y="0"/>
            <a:ext cx="6094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fr-FR" noProof="0"/>
          </a:p>
        </p:txBody>
      </p:sp>
      <p:sp>
        <p:nvSpPr>
          <p:cNvPr id="9" name="Rectangle 8"/>
          <p:cNvSpPr/>
          <p:nvPr/>
        </p:nvSpPr>
        <p:spPr bwMode="gray">
          <a:xfrm>
            <a:off x="0" y="0"/>
            <a:ext cx="609441" cy="6858000"/>
          </a:xfrm>
          <a:prstGeom prst="rect">
            <a:avLst/>
          </a:prstGeom>
          <a:solidFill>
            <a:schemeClr val="accent1">
              <a:lumMod val="75000"/>
              <a:alpha val="8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fr-FR" noProof="0"/>
          </a:p>
        </p:txBody>
      </p:sp>
      <p:sp>
        <p:nvSpPr>
          <p:cNvPr id="10" name="Rectangle 9"/>
          <p:cNvSpPr/>
          <p:nvPr/>
        </p:nvSpPr>
        <p:spPr bwMode="black">
          <a:xfrm>
            <a:off x="617143" y="736219"/>
            <a:ext cx="609441" cy="609600"/>
          </a:xfrm>
          <a:prstGeom prst="rect">
            <a:avLst/>
          </a:prstGeom>
          <a:solidFill>
            <a:schemeClr val="accent1">
              <a:lumMod val="50000"/>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noProof="0"/>
          </a:p>
        </p:txBody>
      </p:sp>
      <p:cxnSp>
        <p:nvCxnSpPr>
          <p:cNvPr id="11" name="Connecteur droit 10"/>
          <p:cNvCxnSpPr/>
          <p:nvPr/>
        </p:nvCxnSpPr>
        <p:spPr bwMode="white">
          <a:xfrm>
            <a:off x="617143" y="736219"/>
            <a:ext cx="60944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Connecteur droit 11"/>
          <p:cNvCxnSpPr/>
          <p:nvPr/>
        </p:nvCxnSpPr>
        <p:spPr bwMode="white">
          <a:xfrm>
            <a:off x="617143" y="1345819"/>
            <a:ext cx="60944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Pi"/>
          <p:cNvSpPr>
            <a:spLocks/>
          </p:cNvSpPr>
          <p:nvPr/>
        </p:nvSpPr>
        <p:spPr bwMode="white">
          <a:xfrm rot="5400000">
            <a:off x="756095" y="898102"/>
            <a:ext cx="336023" cy="294097"/>
          </a:xfrm>
          <a:custGeom>
            <a:avLst/>
            <a:gdLst>
              <a:gd name="T0" fmla="*/ 411 w 426"/>
              <a:gd name="T1" fmla="*/ 0 h 372"/>
              <a:gd name="T2" fmla="*/ 90 w 426"/>
              <a:gd name="T3" fmla="*/ 0 h 372"/>
              <a:gd name="T4" fmla="*/ 3 w 426"/>
              <a:gd name="T5" fmla="*/ 64 h 372"/>
              <a:gd name="T6" fmla="*/ 12 w 426"/>
              <a:gd name="T7" fmla="*/ 83 h 372"/>
              <a:gd name="T8" fmla="*/ 17 w 426"/>
              <a:gd name="T9" fmla="*/ 83 h 372"/>
              <a:gd name="T10" fmla="*/ 31 w 426"/>
              <a:gd name="T11" fmla="*/ 73 h 372"/>
              <a:gd name="T12" fmla="*/ 90 w 426"/>
              <a:gd name="T13" fmla="*/ 30 h 372"/>
              <a:gd name="T14" fmla="*/ 131 w 426"/>
              <a:gd name="T15" fmla="*/ 30 h 372"/>
              <a:gd name="T16" fmla="*/ 61 w 426"/>
              <a:gd name="T17" fmla="*/ 334 h 372"/>
              <a:gd name="T18" fmla="*/ 61 w 426"/>
              <a:gd name="T19" fmla="*/ 355 h 372"/>
              <a:gd name="T20" fmla="*/ 72 w 426"/>
              <a:gd name="T21" fmla="*/ 359 h 372"/>
              <a:gd name="T22" fmla="*/ 83 w 426"/>
              <a:gd name="T23" fmla="*/ 355 h 372"/>
              <a:gd name="T24" fmla="*/ 161 w 426"/>
              <a:gd name="T25" fmla="*/ 30 h 372"/>
              <a:gd name="T26" fmla="*/ 272 w 426"/>
              <a:gd name="T27" fmla="*/ 30 h 372"/>
              <a:gd name="T28" fmla="*/ 253 w 426"/>
              <a:gd name="T29" fmla="*/ 270 h 372"/>
              <a:gd name="T30" fmla="*/ 277 w 426"/>
              <a:gd name="T31" fmla="*/ 355 h 372"/>
              <a:gd name="T32" fmla="*/ 322 w 426"/>
              <a:gd name="T33" fmla="*/ 372 h 372"/>
              <a:gd name="T34" fmla="*/ 335 w 426"/>
              <a:gd name="T35" fmla="*/ 371 h 372"/>
              <a:gd name="T36" fmla="*/ 417 w 426"/>
              <a:gd name="T37" fmla="*/ 280 h 372"/>
              <a:gd name="T38" fmla="*/ 406 w 426"/>
              <a:gd name="T39" fmla="*/ 262 h 372"/>
              <a:gd name="T40" fmla="*/ 388 w 426"/>
              <a:gd name="T41" fmla="*/ 273 h 372"/>
              <a:gd name="T42" fmla="*/ 331 w 426"/>
              <a:gd name="T43" fmla="*/ 341 h 372"/>
              <a:gd name="T44" fmla="*/ 298 w 426"/>
              <a:gd name="T45" fmla="*/ 333 h 372"/>
              <a:gd name="T46" fmla="*/ 283 w 426"/>
              <a:gd name="T47" fmla="*/ 272 h 372"/>
              <a:gd name="T48" fmla="*/ 302 w 426"/>
              <a:gd name="T49" fmla="*/ 30 h 372"/>
              <a:gd name="T50" fmla="*/ 411 w 426"/>
              <a:gd name="T51" fmla="*/ 30 h 372"/>
              <a:gd name="T52" fmla="*/ 426 w 426"/>
              <a:gd name="T53" fmla="*/ 15 h 372"/>
              <a:gd name="T54" fmla="*/ 411 w 426"/>
              <a:gd name="T55"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6" h="372">
                <a:moveTo>
                  <a:pt x="411" y="0"/>
                </a:moveTo>
                <a:cubicBezTo>
                  <a:pt x="90" y="0"/>
                  <a:pt x="90" y="0"/>
                  <a:pt x="90" y="0"/>
                </a:cubicBezTo>
                <a:cubicBezTo>
                  <a:pt x="25" y="0"/>
                  <a:pt x="4" y="61"/>
                  <a:pt x="3" y="64"/>
                </a:cubicBezTo>
                <a:cubicBezTo>
                  <a:pt x="0" y="71"/>
                  <a:pt x="4" y="80"/>
                  <a:pt x="12" y="83"/>
                </a:cubicBezTo>
                <a:cubicBezTo>
                  <a:pt x="14" y="83"/>
                  <a:pt x="15" y="83"/>
                  <a:pt x="17" y="83"/>
                </a:cubicBezTo>
                <a:cubicBezTo>
                  <a:pt x="23" y="83"/>
                  <a:pt x="29" y="80"/>
                  <a:pt x="31" y="73"/>
                </a:cubicBezTo>
                <a:cubicBezTo>
                  <a:pt x="31" y="73"/>
                  <a:pt x="46" y="30"/>
                  <a:pt x="90" y="30"/>
                </a:cubicBezTo>
                <a:cubicBezTo>
                  <a:pt x="131" y="30"/>
                  <a:pt x="131" y="30"/>
                  <a:pt x="131" y="30"/>
                </a:cubicBezTo>
                <a:cubicBezTo>
                  <a:pt x="129" y="83"/>
                  <a:pt x="118" y="274"/>
                  <a:pt x="61" y="334"/>
                </a:cubicBezTo>
                <a:cubicBezTo>
                  <a:pt x="55" y="340"/>
                  <a:pt x="55" y="350"/>
                  <a:pt x="61" y="355"/>
                </a:cubicBezTo>
                <a:cubicBezTo>
                  <a:pt x="64" y="358"/>
                  <a:pt x="68" y="359"/>
                  <a:pt x="72" y="359"/>
                </a:cubicBezTo>
                <a:cubicBezTo>
                  <a:pt x="76" y="359"/>
                  <a:pt x="80" y="358"/>
                  <a:pt x="83" y="355"/>
                </a:cubicBezTo>
                <a:cubicBezTo>
                  <a:pt x="148" y="286"/>
                  <a:pt x="159" y="84"/>
                  <a:pt x="161" y="30"/>
                </a:cubicBezTo>
                <a:cubicBezTo>
                  <a:pt x="272" y="30"/>
                  <a:pt x="272" y="30"/>
                  <a:pt x="272" y="30"/>
                </a:cubicBezTo>
                <a:cubicBezTo>
                  <a:pt x="253" y="270"/>
                  <a:pt x="253" y="270"/>
                  <a:pt x="253" y="270"/>
                </a:cubicBezTo>
                <a:cubicBezTo>
                  <a:pt x="253" y="272"/>
                  <a:pt x="248" y="327"/>
                  <a:pt x="277" y="355"/>
                </a:cubicBezTo>
                <a:cubicBezTo>
                  <a:pt x="289" y="366"/>
                  <a:pt x="304" y="372"/>
                  <a:pt x="322" y="372"/>
                </a:cubicBezTo>
                <a:cubicBezTo>
                  <a:pt x="326" y="372"/>
                  <a:pt x="330" y="372"/>
                  <a:pt x="335" y="371"/>
                </a:cubicBezTo>
                <a:cubicBezTo>
                  <a:pt x="398" y="362"/>
                  <a:pt x="416" y="283"/>
                  <a:pt x="417" y="280"/>
                </a:cubicBezTo>
                <a:cubicBezTo>
                  <a:pt x="419" y="271"/>
                  <a:pt x="414" y="264"/>
                  <a:pt x="406" y="262"/>
                </a:cubicBezTo>
                <a:cubicBezTo>
                  <a:pt x="398" y="260"/>
                  <a:pt x="390" y="265"/>
                  <a:pt x="388" y="273"/>
                </a:cubicBezTo>
                <a:cubicBezTo>
                  <a:pt x="388" y="274"/>
                  <a:pt x="373" y="335"/>
                  <a:pt x="331" y="341"/>
                </a:cubicBezTo>
                <a:cubicBezTo>
                  <a:pt x="316" y="343"/>
                  <a:pt x="306" y="341"/>
                  <a:pt x="298" y="333"/>
                </a:cubicBezTo>
                <a:cubicBezTo>
                  <a:pt x="282" y="318"/>
                  <a:pt x="282" y="284"/>
                  <a:pt x="283" y="272"/>
                </a:cubicBezTo>
                <a:cubicBezTo>
                  <a:pt x="302" y="30"/>
                  <a:pt x="302" y="30"/>
                  <a:pt x="302" y="30"/>
                </a:cubicBezTo>
                <a:cubicBezTo>
                  <a:pt x="411" y="30"/>
                  <a:pt x="411" y="30"/>
                  <a:pt x="411" y="30"/>
                </a:cubicBezTo>
                <a:cubicBezTo>
                  <a:pt x="419" y="30"/>
                  <a:pt x="426" y="24"/>
                  <a:pt x="426" y="15"/>
                </a:cubicBezTo>
                <a:cubicBezTo>
                  <a:pt x="426" y="7"/>
                  <a:pt x="419" y="0"/>
                  <a:pt x="411" y="0"/>
                </a:cubicBezTo>
                <a:close/>
              </a:path>
            </a:pathLst>
          </a:custGeom>
          <a:solidFill>
            <a:schemeClr val="bg1"/>
          </a:solidFill>
          <a:ln>
            <a:noFill/>
          </a:ln>
        </p:spPr>
        <p:txBody>
          <a:bodyPr vert="horz" wrap="square" lIns="91440" tIns="45720" rIns="91440" bIns="45720" numCol="1" rtlCol="0" anchor="t" anchorCtr="0" compatLnSpc="1">
            <a:prstTxWarp prst="textNoShape">
              <a:avLst/>
            </a:prstTxWarp>
          </a:bodyPr>
          <a:lstStyle/>
          <a:p>
            <a:pPr rtl="0"/>
            <a:endParaRPr lang="fr-FR" noProof="0"/>
          </a:p>
        </p:txBody>
      </p:sp>
      <p:cxnSp>
        <p:nvCxnSpPr>
          <p:cNvPr id="14" name="Connecteur droit 13"/>
          <p:cNvCxnSpPr/>
          <p:nvPr/>
        </p:nvCxnSpPr>
        <p:spPr bwMode="white">
          <a:xfrm>
            <a:off x="617143" y="0"/>
            <a:ext cx="0" cy="6858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re vertical 1"/>
          <p:cNvSpPr>
            <a:spLocks noGrp="1"/>
          </p:cNvSpPr>
          <p:nvPr>
            <p:ph type="title" orient="vert" hasCustomPrompt="1"/>
          </p:nvPr>
        </p:nvSpPr>
        <p:spPr>
          <a:xfrm>
            <a:off x="9599612" y="685800"/>
            <a:ext cx="1787526" cy="5486400"/>
          </a:xfrm>
        </p:spPr>
        <p:txBody>
          <a:bodyPr vert="eaVert" rtlCol="0"/>
          <a:lstStyle>
            <a:lvl1pPr rtl="0">
              <a:defRPr/>
            </a:lvl1pPr>
          </a:lstStyle>
          <a:p>
            <a:pPr rtl="0"/>
            <a:r>
              <a:rPr lang="fr-FR" noProof="0" dirty="0"/>
              <a:t>Cliquez pour modifier le style du titre</a:t>
            </a:r>
          </a:p>
        </p:txBody>
      </p:sp>
      <p:sp>
        <p:nvSpPr>
          <p:cNvPr id="3" name="Espace réservé du texte vertical 2"/>
          <p:cNvSpPr>
            <a:spLocks noGrp="1"/>
          </p:cNvSpPr>
          <p:nvPr>
            <p:ph type="body" orient="vert" idx="1"/>
          </p:nvPr>
        </p:nvSpPr>
        <p:spPr>
          <a:xfrm>
            <a:off x="1598613" y="685800"/>
            <a:ext cx="7848599" cy="5486400"/>
          </a:xfrm>
        </p:spPr>
        <p:txBody>
          <a:bodyPr vert="eaVert" rtlCol="0"/>
          <a:lstStyle>
            <a:lvl1pPr>
              <a:defRPr/>
            </a:lvl1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noProof="0" dirty="0"/>
          </a:p>
        </p:txBody>
      </p:sp>
      <p:sp>
        <p:nvSpPr>
          <p:cNvPr id="4" name="Espace réservé de la date 3"/>
          <p:cNvSpPr>
            <a:spLocks noGrp="1"/>
          </p:cNvSpPr>
          <p:nvPr>
            <p:ph type="dt" sz="half" idx="10"/>
          </p:nvPr>
        </p:nvSpPr>
        <p:spPr/>
        <p:txBody>
          <a:bodyPr rtlCol="0"/>
          <a:lstStyle/>
          <a:p>
            <a:pPr rtl="0"/>
            <a:fld id="{84EE86DE-C0F5-4589-B42C-0AB3ABDBEEBE}" type="datetime1">
              <a:rPr lang="fr-FR" noProof="0" smtClean="0"/>
              <a:t>24/01/2026</a:t>
            </a:fld>
            <a:endParaRPr lang="fr-FR" noProof="0"/>
          </a:p>
        </p:txBody>
      </p:sp>
      <p:sp>
        <p:nvSpPr>
          <p:cNvPr id="5" name="Espace réservé du pied de page 4"/>
          <p:cNvSpPr>
            <a:spLocks noGrp="1"/>
          </p:cNvSpPr>
          <p:nvPr>
            <p:ph type="ftr" sz="quarter" idx="11"/>
          </p:nvPr>
        </p:nvSpPr>
        <p:spPr/>
        <p:txBody>
          <a:bodyPr rtlCol="0"/>
          <a:lstStyle/>
          <a:p>
            <a:pPr rtl="0"/>
            <a:r>
              <a:rPr lang="fr-FR" noProof="0"/>
              <a:t>Ajouter un pied de page</a:t>
            </a:r>
          </a:p>
        </p:txBody>
      </p:sp>
      <p:sp>
        <p:nvSpPr>
          <p:cNvPr id="6" name="Espace réservé du numéro de diapositive 5"/>
          <p:cNvSpPr>
            <a:spLocks noGrp="1"/>
          </p:cNvSpPr>
          <p:nvPr>
            <p:ph type="sldNum" sz="quarter" idx="12"/>
          </p:nvPr>
        </p:nvSpPr>
        <p:spPr/>
        <p:txBody>
          <a:bodyPr rtlCol="0"/>
          <a:lstStyle/>
          <a:p>
            <a:pPr rtl="0"/>
            <a:fld id="{7DC1BBB0-96F0-4077-A278-0F3FB5C104D3}" type="slidenum">
              <a:rPr lang="fr-FR" noProof="0"/>
              <a:t>‹N°›</a:t>
            </a:fld>
            <a:endParaRPr lang="fr-FR" noProof="0"/>
          </a:p>
        </p:txBody>
      </p:sp>
    </p:spTree>
    <p:extLst>
      <p:ext uri="{BB962C8B-B14F-4D97-AF65-F5344CB8AC3E}">
        <p14:creationId xmlns:p14="http://schemas.microsoft.com/office/powerpoint/2010/main" val="6128176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rtlCol="0"/>
          <a:lstStyle>
            <a:lvl1pPr rtl="0">
              <a:defRPr/>
            </a:lvl1pPr>
          </a:lstStyle>
          <a:p>
            <a:pPr rtl="0"/>
            <a:r>
              <a:rPr lang="fr-FR" noProof="0" dirty="0"/>
              <a:t>Cliquez pour modifier le style du titre</a:t>
            </a:r>
          </a:p>
        </p:txBody>
      </p:sp>
      <p:sp>
        <p:nvSpPr>
          <p:cNvPr id="3" name="Espace réservé du contenu 2"/>
          <p:cNvSpPr>
            <a:spLocks noGrp="1"/>
          </p:cNvSpPr>
          <p:nvPr>
            <p:ph idx="1"/>
          </p:nvPr>
        </p:nvSpPr>
        <p:spPr/>
        <p:txBody>
          <a:bodyPr rtlCol="0"/>
          <a:lstStyle>
            <a:lvl1pPr>
              <a:defRPr/>
            </a:lvl1pPr>
            <a:lvl5pPr>
              <a:defRPr/>
            </a:lvl5pPr>
            <a:lvl6pPr>
              <a:defRPr/>
            </a:lvl6pPr>
            <a:lvl7pPr>
              <a:defRPr/>
            </a:lvl7pPr>
            <a:lvl8pPr>
              <a:defRPr/>
            </a:lvl8pPr>
            <a:lvl9pPr>
              <a:defRPr/>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noProof="0" dirty="0"/>
          </a:p>
        </p:txBody>
      </p:sp>
      <p:sp>
        <p:nvSpPr>
          <p:cNvPr id="4" name="Espace réservé de la date 3"/>
          <p:cNvSpPr>
            <a:spLocks noGrp="1"/>
          </p:cNvSpPr>
          <p:nvPr>
            <p:ph type="dt" sz="half" idx="10"/>
          </p:nvPr>
        </p:nvSpPr>
        <p:spPr/>
        <p:txBody>
          <a:bodyPr rtlCol="0"/>
          <a:lstStyle/>
          <a:p>
            <a:pPr rtl="0"/>
            <a:fld id="{7BD930E9-522E-4B98-907D-6FC3AD7E907B}" type="datetime1">
              <a:rPr lang="fr-FR" noProof="0" smtClean="0"/>
              <a:t>24/01/2026</a:t>
            </a:fld>
            <a:endParaRPr lang="fr-FR" noProof="0"/>
          </a:p>
        </p:txBody>
      </p:sp>
      <p:sp>
        <p:nvSpPr>
          <p:cNvPr id="5" name="Espace réservé du pied de page 4"/>
          <p:cNvSpPr>
            <a:spLocks noGrp="1"/>
          </p:cNvSpPr>
          <p:nvPr>
            <p:ph type="ftr" sz="quarter" idx="11"/>
          </p:nvPr>
        </p:nvSpPr>
        <p:spPr/>
        <p:txBody>
          <a:bodyPr rtlCol="0"/>
          <a:lstStyle/>
          <a:p>
            <a:pPr rtl="0"/>
            <a:r>
              <a:rPr lang="fr-FR" noProof="0"/>
              <a:t>Ajouter un pied de page</a:t>
            </a:r>
          </a:p>
        </p:txBody>
      </p:sp>
      <p:sp>
        <p:nvSpPr>
          <p:cNvPr id="6" name="Espace réservé du numéro de diapositive 5"/>
          <p:cNvSpPr>
            <a:spLocks noGrp="1"/>
          </p:cNvSpPr>
          <p:nvPr>
            <p:ph type="sldNum" sz="quarter" idx="12"/>
          </p:nvPr>
        </p:nvSpPr>
        <p:spPr/>
        <p:txBody>
          <a:bodyPr rtlCol="0"/>
          <a:lstStyle/>
          <a:p>
            <a:pPr rtl="0"/>
            <a:fld id="{7DC1BBB0-96F0-4077-A278-0F3FB5C104D3}" type="slidenum">
              <a:rPr lang="fr-FR" noProof="0"/>
              <a:t>‹N°›</a:t>
            </a:fld>
            <a:endParaRPr lang="fr-FR" noProof="0"/>
          </a:p>
        </p:txBody>
      </p:sp>
    </p:spTree>
    <p:extLst>
      <p:ext uri="{BB962C8B-B14F-4D97-AF65-F5344CB8AC3E}">
        <p14:creationId xmlns:p14="http://schemas.microsoft.com/office/powerpoint/2010/main" val="21855328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spTree>
      <p:nvGrpSpPr>
        <p:cNvPr id="1" name=""/>
        <p:cNvGrpSpPr/>
        <p:nvPr/>
      </p:nvGrpSpPr>
      <p:grpSpPr>
        <a:xfrm>
          <a:off x="0" y="0"/>
          <a:ext cx="0" cy="0"/>
          <a:chOff x="0" y="0"/>
          <a:chExt cx="0" cy="0"/>
        </a:xfrm>
      </p:grpSpPr>
      <p:sp>
        <p:nvSpPr>
          <p:cNvPr id="19" name="Rectangle 18"/>
          <p:cNvSpPr/>
          <p:nvPr/>
        </p:nvSpPr>
        <p:spPr bwMode="black">
          <a:xfrm>
            <a:off x="11579384" y="5943600"/>
            <a:ext cx="609441" cy="914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fr-FR" noProof="0"/>
          </a:p>
        </p:txBody>
      </p:sp>
      <p:sp>
        <p:nvSpPr>
          <p:cNvPr id="20" name="Rectangle 19"/>
          <p:cNvSpPr/>
          <p:nvPr/>
        </p:nvSpPr>
        <p:spPr bwMode="gray">
          <a:xfrm>
            <a:off x="11274664" y="5943600"/>
            <a:ext cx="298630" cy="9144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fr-FR" noProof="0"/>
          </a:p>
        </p:txBody>
      </p:sp>
      <p:sp>
        <p:nvSpPr>
          <p:cNvPr id="24" name="Rectangle 23"/>
          <p:cNvSpPr/>
          <p:nvPr/>
        </p:nvSpPr>
        <p:spPr bwMode="gray">
          <a:xfrm>
            <a:off x="1216152" y="5943600"/>
            <a:ext cx="609441" cy="914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fr-FR" noProof="0"/>
          </a:p>
        </p:txBody>
      </p:sp>
      <p:sp>
        <p:nvSpPr>
          <p:cNvPr id="21" name="Rectangle 20"/>
          <p:cNvSpPr/>
          <p:nvPr/>
        </p:nvSpPr>
        <p:spPr bwMode="ltGray">
          <a:xfrm>
            <a:off x="0" y="5943600"/>
            <a:ext cx="12188825" cy="914400"/>
          </a:xfrm>
          <a:prstGeom prst="rect">
            <a:avLst/>
          </a:prstGeom>
          <a:solidFill>
            <a:schemeClr val="accent1">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fr-FR" noProof="0"/>
          </a:p>
        </p:txBody>
      </p:sp>
      <p:cxnSp>
        <p:nvCxnSpPr>
          <p:cNvPr id="22" name="Connecteur droit 21"/>
          <p:cNvCxnSpPr/>
          <p:nvPr/>
        </p:nvCxnSpPr>
        <p:spPr bwMode="white">
          <a:xfrm>
            <a:off x="11573293" y="5638800"/>
            <a:ext cx="0" cy="12192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bwMode="black">
          <a:xfrm>
            <a:off x="0" y="5943600"/>
            <a:ext cx="1216152" cy="914400"/>
          </a:xfrm>
          <a:prstGeom prst="rect">
            <a:avLst/>
          </a:prstGeom>
          <a:solidFill>
            <a:schemeClr val="accent1">
              <a:lumMod val="50000"/>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fr-FR" noProof="0"/>
          </a:p>
        </p:txBody>
      </p:sp>
      <p:cxnSp>
        <p:nvCxnSpPr>
          <p:cNvPr id="23" name="Connecteur droit 22"/>
          <p:cNvCxnSpPr/>
          <p:nvPr/>
        </p:nvCxnSpPr>
        <p:spPr bwMode="white">
          <a:xfrm>
            <a:off x="1216152" y="5638800"/>
            <a:ext cx="0" cy="12192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bwMode="black">
          <a:xfrm>
            <a:off x="11579384" y="0"/>
            <a:ext cx="609441"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fr-FR" noProof="0"/>
          </a:p>
        </p:txBody>
      </p:sp>
      <p:sp>
        <p:nvSpPr>
          <p:cNvPr id="27" name="Rectangle 26"/>
          <p:cNvSpPr/>
          <p:nvPr/>
        </p:nvSpPr>
        <p:spPr bwMode="gray">
          <a:xfrm>
            <a:off x="11274663" y="0"/>
            <a:ext cx="304721"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fr-FR" noProof="0"/>
          </a:p>
        </p:txBody>
      </p:sp>
      <p:sp>
        <p:nvSpPr>
          <p:cNvPr id="28" name="Rectangle 27"/>
          <p:cNvSpPr/>
          <p:nvPr/>
        </p:nvSpPr>
        <p:spPr bwMode="gray">
          <a:xfrm>
            <a:off x="1218883" y="0"/>
            <a:ext cx="609441"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fr-FR" noProof="0"/>
          </a:p>
        </p:txBody>
      </p:sp>
      <p:sp>
        <p:nvSpPr>
          <p:cNvPr id="29" name="Rectangle 28"/>
          <p:cNvSpPr/>
          <p:nvPr/>
        </p:nvSpPr>
        <p:spPr>
          <a:xfrm>
            <a:off x="-2" y="0"/>
            <a:ext cx="1218883"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fr-FR" noProof="0"/>
          </a:p>
        </p:txBody>
      </p:sp>
      <p:sp>
        <p:nvSpPr>
          <p:cNvPr id="30" name="Rectangle 29"/>
          <p:cNvSpPr/>
          <p:nvPr/>
        </p:nvSpPr>
        <p:spPr bwMode="ltGray">
          <a:xfrm>
            <a:off x="0" y="0"/>
            <a:ext cx="12188825" cy="609600"/>
          </a:xfrm>
          <a:prstGeom prst="rect">
            <a:avLst/>
          </a:prstGeom>
          <a:solidFill>
            <a:schemeClr val="accent1">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fr-FR" noProof="0"/>
          </a:p>
        </p:txBody>
      </p:sp>
      <p:cxnSp>
        <p:nvCxnSpPr>
          <p:cNvPr id="31" name="Connecteur droit 30"/>
          <p:cNvCxnSpPr/>
          <p:nvPr/>
        </p:nvCxnSpPr>
        <p:spPr bwMode="white">
          <a:xfrm>
            <a:off x="11573293" y="0"/>
            <a:ext cx="0" cy="6096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bwMode="black">
          <a:xfrm>
            <a:off x="0" y="0"/>
            <a:ext cx="1216152" cy="609600"/>
          </a:xfrm>
          <a:prstGeom prst="rect">
            <a:avLst/>
          </a:prstGeom>
          <a:solidFill>
            <a:schemeClr val="accent1">
              <a:lumMod val="50000"/>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fr-FR" noProof="0"/>
          </a:p>
        </p:txBody>
      </p:sp>
      <p:cxnSp>
        <p:nvCxnSpPr>
          <p:cNvPr id="33" name="Connecteur droit 32"/>
          <p:cNvCxnSpPr/>
          <p:nvPr/>
        </p:nvCxnSpPr>
        <p:spPr bwMode="white">
          <a:xfrm>
            <a:off x="1218884" y="0"/>
            <a:ext cx="0" cy="6096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re 1"/>
          <p:cNvSpPr>
            <a:spLocks noGrp="1"/>
          </p:cNvSpPr>
          <p:nvPr>
            <p:ph type="title" hasCustomPrompt="1"/>
          </p:nvPr>
        </p:nvSpPr>
        <p:spPr>
          <a:xfrm>
            <a:off x="1598613" y="1600201"/>
            <a:ext cx="8283272" cy="2654064"/>
          </a:xfrm>
        </p:spPr>
        <p:txBody>
          <a:bodyPr rtlCol="0" anchor="b">
            <a:normAutofit/>
          </a:bodyPr>
          <a:lstStyle>
            <a:lvl1pPr algn="l" rtl="0">
              <a:defRPr sz="5400" b="0" cap="none" baseline="0"/>
            </a:lvl1pPr>
          </a:lstStyle>
          <a:p>
            <a:pPr rtl="0"/>
            <a:r>
              <a:rPr lang="fr-FR" noProof="0" dirty="0"/>
              <a:t>Cliquez pour modifier le style du titre</a:t>
            </a:r>
          </a:p>
        </p:txBody>
      </p:sp>
      <p:sp>
        <p:nvSpPr>
          <p:cNvPr id="3" name="Espace réservé du texte 2"/>
          <p:cNvSpPr>
            <a:spLocks noGrp="1"/>
          </p:cNvSpPr>
          <p:nvPr>
            <p:ph type="body" idx="1"/>
          </p:nvPr>
        </p:nvSpPr>
        <p:spPr>
          <a:xfrm>
            <a:off x="1598613" y="4259996"/>
            <a:ext cx="7264623" cy="1150203"/>
          </a:xfrm>
        </p:spPr>
        <p:txBody>
          <a:bodyPr rtlCol="0" anchor="t">
            <a:normAutofit/>
          </a:bodyPr>
          <a:lstStyle>
            <a:lvl1pPr marL="0" indent="0">
              <a:spcBef>
                <a:spcPts val="0"/>
              </a:spcBef>
              <a:buNone/>
              <a:defRPr sz="32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rtlCol="0"/>
          <a:lstStyle>
            <a:lvl1pPr>
              <a:defRPr baseline="0">
                <a:solidFill>
                  <a:schemeClr val="tx2"/>
                </a:solidFill>
              </a:defRPr>
            </a:lvl1pPr>
          </a:lstStyle>
          <a:p>
            <a:pPr rtl="0"/>
            <a:fld id="{1081AF74-AAE7-463E-86C0-EE02064F8F51}" type="datetime1">
              <a:rPr lang="fr-FR" noProof="0" smtClean="0"/>
              <a:t>24/01/2026</a:t>
            </a:fld>
            <a:endParaRPr lang="fr-FR" noProof="0"/>
          </a:p>
        </p:txBody>
      </p:sp>
      <p:sp>
        <p:nvSpPr>
          <p:cNvPr id="5" name="Espace réservé du pied de page 4"/>
          <p:cNvSpPr>
            <a:spLocks noGrp="1"/>
          </p:cNvSpPr>
          <p:nvPr>
            <p:ph type="ftr" sz="quarter" idx="11"/>
          </p:nvPr>
        </p:nvSpPr>
        <p:spPr/>
        <p:txBody>
          <a:bodyPr rtlCol="0"/>
          <a:lstStyle>
            <a:lvl1pPr>
              <a:defRPr baseline="0">
                <a:solidFill>
                  <a:schemeClr val="tx2"/>
                </a:solidFill>
              </a:defRPr>
            </a:lvl1pPr>
          </a:lstStyle>
          <a:p>
            <a:pPr rtl="0"/>
            <a:r>
              <a:rPr lang="fr-FR" noProof="0"/>
              <a:t>Ajouter un pied de page</a:t>
            </a:r>
          </a:p>
        </p:txBody>
      </p:sp>
      <p:sp>
        <p:nvSpPr>
          <p:cNvPr id="6" name="Espace réservé du numéro de diapositive 5"/>
          <p:cNvSpPr>
            <a:spLocks noGrp="1"/>
          </p:cNvSpPr>
          <p:nvPr>
            <p:ph type="sldNum" sz="quarter" idx="12"/>
          </p:nvPr>
        </p:nvSpPr>
        <p:spPr>
          <a:xfrm>
            <a:off x="10666571" y="6356351"/>
            <a:ext cx="609441" cy="365125"/>
          </a:xfrm>
        </p:spPr>
        <p:txBody>
          <a:bodyPr rtlCol="0"/>
          <a:lstStyle>
            <a:lvl1pPr>
              <a:defRPr baseline="0">
                <a:solidFill>
                  <a:schemeClr val="tx2"/>
                </a:solidFill>
              </a:defRPr>
            </a:lvl1pPr>
          </a:lstStyle>
          <a:p>
            <a:pPr rtl="0"/>
            <a:fld id="{7DC1BBB0-96F0-4077-A278-0F3FB5C104D3}" type="slidenum">
              <a:rPr lang="fr-FR" noProof="0" smtClean="0"/>
              <a:pPr rtl="0"/>
              <a:t>‹N°›</a:t>
            </a:fld>
            <a:endParaRPr lang="fr-FR" noProof="0"/>
          </a:p>
        </p:txBody>
      </p:sp>
      <p:pic>
        <p:nvPicPr>
          <p:cNvPr id="7" name="Graphique 6" descr="Conception web contour">
            <a:extLst>
              <a:ext uri="{FF2B5EF4-FFF2-40B4-BE49-F238E27FC236}">
                <a16:creationId xmlns:a16="http://schemas.microsoft.com/office/drawing/2014/main" id="{6158EF28-4906-F3E1-F3DF-D6046FD1E9F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39452" y="5949280"/>
            <a:ext cx="914400" cy="914400"/>
          </a:xfrm>
          <a:prstGeom prst="rect">
            <a:avLst/>
          </a:prstGeom>
        </p:spPr>
      </p:pic>
    </p:spTree>
    <p:extLst>
      <p:ext uri="{BB962C8B-B14F-4D97-AF65-F5344CB8AC3E}">
        <p14:creationId xmlns:p14="http://schemas.microsoft.com/office/powerpoint/2010/main" val="32344675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rtlCol="0"/>
          <a:lstStyle>
            <a:lvl1pPr rtl="0">
              <a:defRPr/>
            </a:lvl1pPr>
          </a:lstStyle>
          <a:p>
            <a:pPr rtl="0"/>
            <a:r>
              <a:rPr lang="fr-FR" noProof="0" dirty="0"/>
              <a:t>Cliquez pour modifier le style du titre</a:t>
            </a:r>
          </a:p>
        </p:txBody>
      </p:sp>
      <p:sp>
        <p:nvSpPr>
          <p:cNvPr id="3" name="Espace réservé du contenu 2"/>
          <p:cNvSpPr>
            <a:spLocks noGrp="1"/>
          </p:cNvSpPr>
          <p:nvPr>
            <p:ph sz="half" idx="1"/>
          </p:nvPr>
        </p:nvSpPr>
        <p:spPr>
          <a:xfrm>
            <a:off x="1593436" y="1600200"/>
            <a:ext cx="4814586" cy="4572000"/>
          </a:xfrm>
        </p:spPr>
        <p:txBody>
          <a:bodyPr rtlCol="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noProof="0" dirty="0"/>
          </a:p>
        </p:txBody>
      </p:sp>
      <p:sp>
        <p:nvSpPr>
          <p:cNvPr id="4" name="Espace réservé du contenu 3"/>
          <p:cNvSpPr>
            <a:spLocks noGrp="1"/>
          </p:cNvSpPr>
          <p:nvPr>
            <p:ph sz="half" idx="2"/>
          </p:nvPr>
        </p:nvSpPr>
        <p:spPr>
          <a:xfrm>
            <a:off x="6561651" y="1600200"/>
            <a:ext cx="4814586" cy="4572000"/>
          </a:xfrm>
        </p:spPr>
        <p:txBody>
          <a:bodyPr rtlCol="0"/>
          <a:lstStyle>
            <a:lvl1pPr>
              <a:defRPr sz="2800"/>
            </a:lvl1pPr>
            <a:lvl2pPr>
              <a:defRPr sz="2400"/>
            </a:lvl2pPr>
            <a:lvl3pPr>
              <a:defRPr sz="2000"/>
            </a:lvl3pPr>
            <a:lvl4pPr>
              <a:defRPr sz="1800"/>
            </a:lvl4pPr>
            <a:lvl5pPr>
              <a:defRPr sz="1800"/>
            </a:lvl5pPr>
            <a:lvl6pPr>
              <a:defRPr sz="1800" baseline="0"/>
            </a:lvl6pPr>
            <a:lvl7pPr>
              <a:defRPr sz="1800" baseline="0"/>
            </a:lvl7pPr>
            <a:lvl8pPr>
              <a:defRPr sz="1800" baseline="0"/>
            </a:lvl8pPr>
            <a:lvl9pPr>
              <a:defRPr sz="1800" baseline="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noProof="0" dirty="0"/>
          </a:p>
        </p:txBody>
      </p:sp>
      <p:sp>
        <p:nvSpPr>
          <p:cNvPr id="5" name="Espace réservé de la date 4"/>
          <p:cNvSpPr>
            <a:spLocks noGrp="1"/>
          </p:cNvSpPr>
          <p:nvPr>
            <p:ph type="dt" sz="half" idx="10"/>
          </p:nvPr>
        </p:nvSpPr>
        <p:spPr/>
        <p:txBody>
          <a:bodyPr rtlCol="0"/>
          <a:lstStyle/>
          <a:p>
            <a:pPr rtl="0"/>
            <a:fld id="{F3F495EE-B4EF-444D-88BC-CEAB1749D92D}" type="datetime1">
              <a:rPr lang="fr-FR" noProof="0" smtClean="0"/>
              <a:t>24/01/2026</a:t>
            </a:fld>
            <a:endParaRPr lang="fr-FR" noProof="0"/>
          </a:p>
        </p:txBody>
      </p:sp>
      <p:sp>
        <p:nvSpPr>
          <p:cNvPr id="6" name="Espace réservé du pied de page 5"/>
          <p:cNvSpPr>
            <a:spLocks noGrp="1"/>
          </p:cNvSpPr>
          <p:nvPr>
            <p:ph type="ftr" sz="quarter" idx="11"/>
          </p:nvPr>
        </p:nvSpPr>
        <p:spPr/>
        <p:txBody>
          <a:bodyPr rtlCol="0"/>
          <a:lstStyle/>
          <a:p>
            <a:pPr rtl="0"/>
            <a:r>
              <a:rPr lang="fr-FR" noProof="0"/>
              <a:t>Ajouter un pied de page</a:t>
            </a:r>
          </a:p>
        </p:txBody>
      </p:sp>
      <p:sp>
        <p:nvSpPr>
          <p:cNvPr id="7" name="Espace réservé du numéro de diapositive 6"/>
          <p:cNvSpPr>
            <a:spLocks noGrp="1"/>
          </p:cNvSpPr>
          <p:nvPr>
            <p:ph type="sldNum" sz="quarter" idx="12"/>
          </p:nvPr>
        </p:nvSpPr>
        <p:spPr/>
        <p:txBody>
          <a:bodyPr rtlCol="0"/>
          <a:lstStyle/>
          <a:p>
            <a:pPr rtl="0"/>
            <a:fld id="{7DC1BBB0-96F0-4077-A278-0F3FB5C104D3}" type="slidenum">
              <a:rPr lang="fr-FR" noProof="0"/>
              <a:t>‹N°›</a:t>
            </a:fld>
            <a:endParaRPr lang="fr-FR" noProof="0"/>
          </a:p>
        </p:txBody>
      </p:sp>
    </p:spTree>
    <p:extLst>
      <p:ext uri="{BB962C8B-B14F-4D97-AF65-F5344CB8AC3E}">
        <p14:creationId xmlns:p14="http://schemas.microsoft.com/office/powerpoint/2010/main" val="12391137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rtlCol="0"/>
          <a:lstStyle>
            <a:lvl1pPr rtl="0">
              <a:defRPr/>
            </a:lvl1pPr>
          </a:lstStyle>
          <a:p>
            <a:pPr rtl="0"/>
            <a:r>
              <a:rPr lang="fr-FR" noProof="0" dirty="0"/>
              <a:t>Cliquez pour modifier le style du titre</a:t>
            </a:r>
          </a:p>
        </p:txBody>
      </p:sp>
      <p:sp>
        <p:nvSpPr>
          <p:cNvPr id="3" name="Espace réservé du texte 2"/>
          <p:cNvSpPr>
            <a:spLocks noGrp="1"/>
          </p:cNvSpPr>
          <p:nvPr>
            <p:ph type="body" idx="1"/>
          </p:nvPr>
        </p:nvSpPr>
        <p:spPr>
          <a:xfrm>
            <a:off x="1593436" y="1499616"/>
            <a:ext cx="4818888" cy="938784"/>
          </a:xfrm>
        </p:spPr>
        <p:txBody>
          <a:bodyPr rtlCol="0" anchor="b">
            <a:noAutofit/>
          </a:bodyPr>
          <a:lstStyle>
            <a:lvl1pPr marL="0" indent="0">
              <a:spcBef>
                <a:spcPts val="0"/>
              </a:spcBef>
              <a:buNone/>
              <a:defRPr sz="2400" b="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1593436" y="2514706"/>
            <a:ext cx="4814586" cy="3657493"/>
          </a:xfrm>
        </p:spPr>
        <p:txBody>
          <a:bodyPr rtlCol="0">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baseline="0"/>
            </a:lvl8pPr>
            <a:lvl9pPr>
              <a:defRPr sz="1600" baseline="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noProof="0" dirty="0"/>
          </a:p>
        </p:txBody>
      </p:sp>
      <p:sp>
        <p:nvSpPr>
          <p:cNvPr id="5" name="Espace réservé du texte 4"/>
          <p:cNvSpPr>
            <a:spLocks noGrp="1"/>
          </p:cNvSpPr>
          <p:nvPr>
            <p:ph type="body" sz="quarter" idx="3"/>
          </p:nvPr>
        </p:nvSpPr>
        <p:spPr>
          <a:xfrm>
            <a:off x="6557349" y="1499616"/>
            <a:ext cx="4818888" cy="938784"/>
          </a:xfrm>
        </p:spPr>
        <p:txBody>
          <a:bodyPr rtlCol="0" anchor="b">
            <a:noAutofit/>
          </a:bodyPr>
          <a:lstStyle>
            <a:lvl1pPr marL="0" indent="0">
              <a:spcBef>
                <a:spcPts val="0"/>
              </a:spcBef>
              <a:buNone/>
              <a:defRPr sz="2400" b="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6557349" y="2514600"/>
            <a:ext cx="4818888" cy="3655568"/>
          </a:xfrm>
        </p:spPr>
        <p:txBody>
          <a:bodyPr rtlCol="0">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noProof="0" dirty="0"/>
          </a:p>
        </p:txBody>
      </p:sp>
      <p:sp>
        <p:nvSpPr>
          <p:cNvPr id="7" name="Espace réservé de la date 6"/>
          <p:cNvSpPr>
            <a:spLocks noGrp="1"/>
          </p:cNvSpPr>
          <p:nvPr>
            <p:ph type="dt" sz="half" idx="10"/>
          </p:nvPr>
        </p:nvSpPr>
        <p:spPr/>
        <p:txBody>
          <a:bodyPr rtlCol="0"/>
          <a:lstStyle/>
          <a:p>
            <a:pPr rtl="0"/>
            <a:fld id="{035F29F0-A14F-4F4F-8A89-9D96995D09F4}" type="datetime1">
              <a:rPr lang="fr-FR" noProof="0" smtClean="0"/>
              <a:t>24/01/2026</a:t>
            </a:fld>
            <a:endParaRPr lang="fr-FR" noProof="0"/>
          </a:p>
        </p:txBody>
      </p:sp>
      <p:sp>
        <p:nvSpPr>
          <p:cNvPr id="8" name="Espace réservé du pied de page 7"/>
          <p:cNvSpPr>
            <a:spLocks noGrp="1"/>
          </p:cNvSpPr>
          <p:nvPr>
            <p:ph type="ftr" sz="quarter" idx="11"/>
          </p:nvPr>
        </p:nvSpPr>
        <p:spPr/>
        <p:txBody>
          <a:bodyPr rtlCol="0"/>
          <a:lstStyle/>
          <a:p>
            <a:pPr rtl="0"/>
            <a:r>
              <a:rPr lang="fr-FR" noProof="0"/>
              <a:t>Ajouter un pied de page</a:t>
            </a:r>
          </a:p>
        </p:txBody>
      </p:sp>
      <p:sp>
        <p:nvSpPr>
          <p:cNvPr id="9" name="Espace réservé du numéro de diapositive 8"/>
          <p:cNvSpPr>
            <a:spLocks noGrp="1"/>
          </p:cNvSpPr>
          <p:nvPr>
            <p:ph type="sldNum" sz="quarter" idx="12"/>
          </p:nvPr>
        </p:nvSpPr>
        <p:spPr/>
        <p:txBody>
          <a:bodyPr rtlCol="0"/>
          <a:lstStyle/>
          <a:p>
            <a:pPr rtl="0"/>
            <a:fld id="{7DC1BBB0-96F0-4077-A278-0F3FB5C104D3}" type="slidenum">
              <a:rPr lang="fr-FR" noProof="0"/>
              <a:t>‹N°›</a:t>
            </a:fld>
            <a:endParaRPr lang="fr-FR" noProof="0"/>
          </a:p>
        </p:txBody>
      </p:sp>
    </p:spTree>
    <p:extLst>
      <p:ext uri="{BB962C8B-B14F-4D97-AF65-F5344CB8AC3E}">
        <p14:creationId xmlns:p14="http://schemas.microsoft.com/office/powerpoint/2010/main" val="21383580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uniquement">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rtlCol="0"/>
          <a:lstStyle>
            <a:lvl1pPr rtl="0">
              <a:defRPr/>
            </a:lvl1pPr>
          </a:lstStyle>
          <a:p>
            <a:pPr rtl="0"/>
            <a:r>
              <a:rPr lang="fr-FR" noProof="0" dirty="0"/>
              <a:t>Cliquez pour modifier le style du titre</a:t>
            </a:r>
          </a:p>
        </p:txBody>
      </p:sp>
      <p:sp>
        <p:nvSpPr>
          <p:cNvPr id="3" name="Espace réservé de la date 2"/>
          <p:cNvSpPr>
            <a:spLocks noGrp="1"/>
          </p:cNvSpPr>
          <p:nvPr>
            <p:ph type="dt" sz="half" idx="10"/>
          </p:nvPr>
        </p:nvSpPr>
        <p:spPr/>
        <p:txBody>
          <a:bodyPr rtlCol="0"/>
          <a:lstStyle/>
          <a:p>
            <a:pPr rtl="0"/>
            <a:fld id="{375A8DC8-1EBC-45BD-B5DA-23DB3A320D95}" type="datetime1">
              <a:rPr lang="fr-FR" noProof="0" smtClean="0"/>
              <a:t>24/01/2026</a:t>
            </a:fld>
            <a:endParaRPr lang="fr-FR" noProof="0"/>
          </a:p>
        </p:txBody>
      </p:sp>
      <p:sp>
        <p:nvSpPr>
          <p:cNvPr id="4" name="Espace réservé du pied de page 3"/>
          <p:cNvSpPr>
            <a:spLocks noGrp="1"/>
          </p:cNvSpPr>
          <p:nvPr>
            <p:ph type="ftr" sz="quarter" idx="11"/>
          </p:nvPr>
        </p:nvSpPr>
        <p:spPr/>
        <p:txBody>
          <a:bodyPr rtlCol="0"/>
          <a:lstStyle/>
          <a:p>
            <a:pPr rtl="0"/>
            <a:r>
              <a:rPr lang="fr-FR" noProof="0"/>
              <a:t>Ajouter un pied de page</a:t>
            </a:r>
          </a:p>
        </p:txBody>
      </p:sp>
      <p:sp>
        <p:nvSpPr>
          <p:cNvPr id="5" name="Espace réservé du numéro de diapositive 4"/>
          <p:cNvSpPr>
            <a:spLocks noGrp="1"/>
          </p:cNvSpPr>
          <p:nvPr>
            <p:ph type="sldNum" sz="quarter" idx="12"/>
          </p:nvPr>
        </p:nvSpPr>
        <p:spPr/>
        <p:txBody>
          <a:bodyPr rtlCol="0"/>
          <a:lstStyle/>
          <a:p>
            <a:pPr rtl="0"/>
            <a:fld id="{7DC1BBB0-96F0-4077-A278-0F3FB5C104D3}" type="slidenum">
              <a:rPr lang="fr-FR" noProof="0"/>
              <a:t>‹N°›</a:t>
            </a:fld>
            <a:endParaRPr lang="fr-FR" noProof="0"/>
          </a:p>
        </p:txBody>
      </p:sp>
    </p:spTree>
    <p:extLst>
      <p:ext uri="{BB962C8B-B14F-4D97-AF65-F5344CB8AC3E}">
        <p14:creationId xmlns:p14="http://schemas.microsoft.com/office/powerpoint/2010/main" val="31635788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Titre">
    <p:spTree>
      <p:nvGrpSpPr>
        <p:cNvPr id="1" name=""/>
        <p:cNvGrpSpPr/>
        <p:nvPr/>
      </p:nvGrpSpPr>
      <p:grpSpPr>
        <a:xfrm>
          <a:off x="0" y="0"/>
          <a:ext cx="0" cy="0"/>
          <a:chOff x="0" y="0"/>
          <a:chExt cx="0" cy="0"/>
        </a:xfrm>
      </p:grpSpPr>
      <p:pic>
        <p:nvPicPr>
          <p:cNvPr id="3" name="Vidéo 2" title="Programmation et codage">
            <a:hlinkClick r:id="" action="ppaction://media"/>
            <a:extLst>
              <a:ext uri="{FF2B5EF4-FFF2-40B4-BE49-F238E27FC236}">
                <a16:creationId xmlns:a16="http://schemas.microsoft.com/office/drawing/2014/main" id="{F57A4737-AF85-B7DC-C9B0-EB7BC963C9E6}"/>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1" y="-89853"/>
            <a:ext cx="12188825" cy="6947853"/>
          </a:xfrm>
          <a:prstGeom prst="rect">
            <a:avLst/>
          </a:prstGeom>
        </p:spPr>
      </p:pic>
      <p:sp>
        <p:nvSpPr>
          <p:cNvPr id="2" name="Rectangle 1">
            <a:extLst>
              <a:ext uri="{FF2B5EF4-FFF2-40B4-BE49-F238E27FC236}">
                <a16:creationId xmlns:a16="http://schemas.microsoft.com/office/drawing/2014/main" id="{6B87EBE6-21B6-DE9A-1FAF-BFEB6ADE9D87}"/>
              </a:ext>
            </a:extLst>
          </p:cNvPr>
          <p:cNvSpPr/>
          <p:nvPr userDrawn="1"/>
        </p:nvSpPr>
        <p:spPr>
          <a:xfrm>
            <a:off x="-26268" y="-144016"/>
            <a:ext cx="12215093" cy="7029400"/>
          </a:xfrm>
          <a:prstGeom prst="rect">
            <a:avLst/>
          </a:prstGeom>
          <a:solidFill>
            <a:schemeClr val="accent1">
              <a:alpha val="53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2" name="Rectangle 51">
            <a:extLst>
              <a:ext uri="{FF2B5EF4-FFF2-40B4-BE49-F238E27FC236}">
                <a16:creationId xmlns:a16="http://schemas.microsoft.com/office/drawing/2014/main" id="{EA8D8870-8337-4ABD-9EA6-3D5AAB7E42D9}"/>
              </a:ext>
            </a:extLst>
          </p:cNvPr>
          <p:cNvSpPr/>
          <p:nvPr userDrawn="1"/>
        </p:nvSpPr>
        <p:spPr>
          <a:xfrm flipH="1">
            <a:off x="0" y="0"/>
            <a:ext cx="12188826"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sz="1799" dirty="0"/>
          </a:p>
        </p:txBody>
      </p:sp>
      <p:sp>
        <p:nvSpPr>
          <p:cNvPr id="53" name="Rectangle 52">
            <a:extLst>
              <a:ext uri="{FF2B5EF4-FFF2-40B4-BE49-F238E27FC236}">
                <a16:creationId xmlns:a16="http://schemas.microsoft.com/office/drawing/2014/main" id="{BAC3B2DB-2CCA-4BD4-8D63-98257049E273}"/>
              </a:ext>
            </a:extLst>
          </p:cNvPr>
          <p:cNvSpPr/>
          <p:nvPr userDrawn="1"/>
        </p:nvSpPr>
        <p:spPr>
          <a:xfrm>
            <a:off x="1" y="1398121"/>
            <a:ext cx="6794158" cy="2583193"/>
          </a:xfrm>
          <a:prstGeom prst="rect">
            <a:avLst/>
          </a:prstGeom>
          <a:solidFill>
            <a:srgbClr val="94B6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sz="1799" dirty="0"/>
          </a:p>
        </p:txBody>
      </p:sp>
      <p:sp>
        <p:nvSpPr>
          <p:cNvPr id="54" name="Titre 1">
            <a:extLst>
              <a:ext uri="{FF2B5EF4-FFF2-40B4-BE49-F238E27FC236}">
                <a16:creationId xmlns:a16="http://schemas.microsoft.com/office/drawing/2014/main" id="{324DAAC3-FA37-4838-A298-327679F99F8A}"/>
              </a:ext>
            </a:extLst>
          </p:cNvPr>
          <p:cNvSpPr>
            <a:spLocks noGrp="1"/>
          </p:cNvSpPr>
          <p:nvPr>
            <p:ph type="ctrTitle" hasCustomPrompt="1"/>
          </p:nvPr>
        </p:nvSpPr>
        <p:spPr>
          <a:xfrm>
            <a:off x="1646215" y="1423074"/>
            <a:ext cx="5002237" cy="2173433"/>
          </a:xfrm>
        </p:spPr>
        <p:txBody>
          <a:bodyPr rtlCol="0">
            <a:noAutofit/>
          </a:bodyPr>
          <a:lstStyle>
            <a:lvl1pPr>
              <a:lnSpc>
                <a:spcPct val="100000"/>
              </a:lnSpc>
              <a:defRPr sz="4399" cap="all" baseline="0">
                <a:solidFill>
                  <a:schemeClr val="bg1"/>
                </a:solidFill>
              </a:defRPr>
            </a:lvl1pPr>
          </a:lstStyle>
          <a:p>
            <a:pPr rtl="0"/>
            <a:r>
              <a:rPr lang="fr-FR" sz="4399" dirty="0">
                <a:solidFill>
                  <a:schemeClr val="bg1"/>
                </a:solidFill>
              </a:rPr>
              <a:t>CLIQUEZ POUR AJOUTER UN TITRE</a:t>
            </a:r>
          </a:p>
        </p:txBody>
      </p:sp>
      <p:sp>
        <p:nvSpPr>
          <p:cNvPr id="55" name="Sous-titre 2">
            <a:extLst>
              <a:ext uri="{FF2B5EF4-FFF2-40B4-BE49-F238E27FC236}">
                <a16:creationId xmlns:a16="http://schemas.microsoft.com/office/drawing/2014/main" id="{50BC9D78-FF13-4CEB-8ECB-E64E85C5D0B4}"/>
              </a:ext>
            </a:extLst>
          </p:cNvPr>
          <p:cNvSpPr>
            <a:spLocks noGrp="1"/>
          </p:cNvSpPr>
          <p:nvPr>
            <p:ph type="subTitle" idx="1" hasCustomPrompt="1"/>
          </p:nvPr>
        </p:nvSpPr>
        <p:spPr>
          <a:xfrm>
            <a:off x="1646215" y="3751120"/>
            <a:ext cx="4983767" cy="1606163"/>
          </a:xfrm>
        </p:spPr>
        <p:txBody>
          <a:bodyPr rtlCol="0" anchor="t">
            <a:noAutofit/>
          </a:bodyPr>
          <a:lstStyle>
            <a:lvl1pPr>
              <a:defRPr sz="2399" b="0"/>
            </a:lvl1pPr>
          </a:lstStyle>
          <a:p>
            <a:pPr rtl="0"/>
            <a:r>
              <a:rPr lang="fr-FR">
                <a:solidFill>
                  <a:schemeClr val="tx1">
                    <a:lumMod val="75000"/>
                    <a:lumOff val="25000"/>
                  </a:schemeClr>
                </a:solidFill>
              </a:rPr>
              <a:t>Cliquez pour ajouter un sous-titre</a:t>
            </a:r>
          </a:p>
        </p:txBody>
      </p:sp>
      <p:sp>
        <p:nvSpPr>
          <p:cNvPr id="56" name="Rectangle 55">
            <a:extLst>
              <a:ext uri="{FF2B5EF4-FFF2-40B4-BE49-F238E27FC236}">
                <a16:creationId xmlns:a16="http://schemas.microsoft.com/office/drawing/2014/main" id="{FB792E4C-AD3B-4E88-8540-E75759746368}"/>
              </a:ext>
            </a:extLst>
          </p:cNvPr>
          <p:cNvSpPr/>
          <p:nvPr userDrawn="1"/>
        </p:nvSpPr>
        <p:spPr>
          <a:xfrm>
            <a:off x="-26268" y="-89856"/>
            <a:ext cx="1070499" cy="6947856"/>
          </a:xfrm>
          <a:prstGeom prst="rect">
            <a:avLst/>
          </a:prstGeom>
          <a:solidFill>
            <a:srgbClr val="496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sz="1799" dirty="0"/>
          </a:p>
        </p:txBody>
      </p:sp>
      <p:sp>
        <p:nvSpPr>
          <p:cNvPr id="57" name="Rectangle 56">
            <a:extLst>
              <a:ext uri="{FF2B5EF4-FFF2-40B4-BE49-F238E27FC236}">
                <a16:creationId xmlns:a16="http://schemas.microsoft.com/office/drawing/2014/main" id="{6A32632F-9ED1-4328-BBE3-B4E014156A29}"/>
              </a:ext>
            </a:extLst>
          </p:cNvPr>
          <p:cNvSpPr/>
          <p:nvPr userDrawn="1"/>
        </p:nvSpPr>
        <p:spPr>
          <a:xfrm rot="5400000">
            <a:off x="-2395199" y="3336945"/>
            <a:ext cx="6947860" cy="94256"/>
          </a:xfrm>
          <a:prstGeom prst="rect">
            <a:avLst/>
          </a:prstGeom>
          <a:solidFill>
            <a:srgbClr val="94B6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sz="1799" dirty="0"/>
          </a:p>
        </p:txBody>
      </p:sp>
      <p:sp>
        <p:nvSpPr>
          <p:cNvPr id="58" name="Espace réservé du pied de page 4">
            <a:extLst>
              <a:ext uri="{FF2B5EF4-FFF2-40B4-BE49-F238E27FC236}">
                <a16:creationId xmlns:a16="http://schemas.microsoft.com/office/drawing/2014/main" id="{15A37EDE-F10B-4C4B-9572-8778C2D6A686}"/>
              </a:ext>
            </a:extLst>
          </p:cNvPr>
          <p:cNvSpPr>
            <a:spLocks noGrp="1"/>
          </p:cNvSpPr>
          <p:nvPr>
            <p:ph type="ftr" sz="quarter" idx="11"/>
          </p:nvPr>
        </p:nvSpPr>
        <p:spPr>
          <a:xfrm>
            <a:off x="1634677" y="6309360"/>
            <a:ext cx="4796255" cy="457200"/>
          </a:xfrm>
        </p:spPr>
        <p:txBody>
          <a:bodyPr rtlCol="0"/>
          <a:lstStyle/>
          <a:p>
            <a:pPr algn="l" rtl="0"/>
            <a:r>
              <a:rPr lang="fr-FR"/>
              <a:t>Titre de la présentation</a:t>
            </a:r>
          </a:p>
        </p:txBody>
      </p:sp>
      <p:sp>
        <p:nvSpPr>
          <p:cNvPr id="61" name="Espace réservé de la date 35">
            <a:extLst>
              <a:ext uri="{FF2B5EF4-FFF2-40B4-BE49-F238E27FC236}">
                <a16:creationId xmlns:a16="http://schemas.microsoft.com/office/drawing/2014/main" id="{D6890A67-3C66-4F8A-B1A6-05469F40F879}"/>
              </a:ext>
            </a:extLst>
          </p:cNvPr>
          <p:cNvSpPr>
            <a:spLocks noGrp="1"/>
          </p:cNvSpPr>
          <p:nvPr>
            <p:ph type="dt" sz="half" idx="10"/>
          </p:nvPr>
        </p:nvSpPr>
        <p:spPr>
          <a:xfrm>
            <a:off x="8195218" y="6309360"/>
            <a:ext cx="2150574" cy="457200"/>
          </a:xfrm>
        </p:spPr>
        <p:txBody>
          <a:bodyPr rtlCol="0"/>
          <a:lstStyle/>
          <a:p>
            <a:pPr algn="l" rtl="0"/>
            <a:r>
              <a:rPr lang="fr-FR">
                <a:solidFill>
                  <a:srgbClr val="FFFFFF"/>
                </a:solidFill>
                <a:effectLst>
                  <a:outerShdw blurRad="50800" dist="38100" dir="2700000" algn="tl" rotWithShape="0">
                    <a:prstClr val="black">
                      <a:alpha val="43000"/>
                    </a:prstClr>
                  </a:outerShdw>
                </a:effectLst>
              </a:rPr>
              <a:t>1/02/20XX</a:t>
            </a:r>
            <a:endParaRPr lang="fr-FR" dirty="0">
              <a:solidFill>
                <a:srgbClr val="FFFFFF"/>
              </a:solidFill>
              <a:effectLst>
                <a:outerShdw blurRad="50800" dist="38100" dir="2700000" algn="tl" rotWithShape="0">
                  <a:prstClr val="black">
                    <a:alpha val="43000"/>
                  </a:prstClr>
                </a:outerShdw>
              </a:effectLst>
            </a:endParaRPr>
          </a:p>
        </p:txBody>
      </p:sp>
      <p:sp>
        <p:nvSpPr>
          <p:cNvPr id="62" name="Espace réservé du numéro de diapositive 36">
            <a:extLst>
              <a:ext uri="{FF2B5EF4-FFF2-40B4-BE49-F238E27FC236}">
                <a16:creationId xmlns:a16="http://schemas.microsoft.com/office/drawing/2014/main" id="{46849723-0CBF-47CA-9477-4D42CAC71FCC}"/>
              </a:ext>
            </a:extLst>
          </p:cNvPr>
          <p:cNvSpPr>
            <a:spLocks noGrp="1"/>
          </p:cNvSpPr>
          <p:nvPr>
            <p:ph type="sldNum" sz="quarter" idx="12"/>
          </p:nvPr>
        </p:nvSpPr>
        <p:spPr>
          <a:xfrm>
            <a:off x="10566450" y="6309360"/>
            <a:ext cx="979624" cy="457200"/>
          </a:xfrm>
        </p:spPr>
        <p:txBody>
          <a:bodyPr rtlCol="0"/>
          <a:lstStyle/>
          <a:p>
            <a:pPr rtl="0"/>
            <a:fld id="{FAEF9944-A4F6-4C59-AEBD-678D6480B8EA}" type="slidenum">
              <a:rPr lang="fr-FR" smtClean="0">
                <a:solidFill>
                  <a:srgbClr val="FFFFFF"/>
                </a:solidFill>
                <a:effectLst>
                  <a:outerShdw blurRad="50800" dist="38100" dir="2700000" algn="tl" rotWithShape="0">
                    <a:prstClr val="black">
                      <a:alpha val="43000"/>
                    </a:prstClr>
                  </a:outerShdw>
                </a:effectLst>
              </a:rPr>
              <a:pPr rtl="0"/>
              <a:t>‹N°›</a:t>
            </a:fld>
            <a:endParaRPr lang="fr-FR" dirty="0">
              <a:solidFill>
                <a:srgbClr val="FFFFFF"/>
              </a:solidFill>
              <a:effectLst>
                <a:outerShdw blurRad="50800" dist="38100" dir="2700000" algn="tl" rotWithShape="0">
                  <a:prstClr val="black">
                    <a:alpha val="43000"/>
                  </a:prstClr>
                </a:outerShdw>
              </a:effectLst>
            </a:endParaRPr>
          </a:p>
        </p:txBody>
      </p:sp>
      <p:sp>
        <p:nvSpPr>
          <p:cNvPr id="65" name="Espace réservé d’image 64">
            <a:extLst>
              <a:ext uri="{FF2B5EF4-FFF2-40B4-BE49-F238E27FC236}">
                <a16:creationId xmlns:a16="http://schemas.microsoft.com/office/drawing/2014/main" id="{D60E3C33-714C-4528-93A6-4470C3E89AE4}"/>
              </a:ext>
            </a:extLst>
          </p:cNvPr>
          <p:cNvSpPr>
            <a:spLocks noGrp="1"/>
          </p:cNvSpPr>
          <p:nvPr>
            <p:ph type="pic" sz="quarter" idx="13" hasCustomPrompt="1"/>
          </p:nvPr>
        </p:nvSpPr>
        <p:spPr>
          <a:xfrm>
            <a:off x="6794160" y="-2"/>
            <a:ext cx="5394666" cy="6858002"/>
          </a:xfrm>
          <a:custGeom>
            <a:avLst/>
            <a:gdLst>
              <a:gd name="connsiteX0" fmla="*/ 0 w 5332064"/>
              <a:gd name="connsiteY0" fmla="*/ 0 h 6858002"/>
              <a:gd name="connsiteX1" fmla="*/ 5332064 w 5332064"/>
              <a:gd name="connsiteY1" fmla="*/ 0 h 6858002"/>
              <a:gd name="connsiteX2" fmla="*/ 5332064 w 5332064"/>
              <a:gd name="connsiteY2" fmla="*/ 6858002 h 6858002"/>
              <a:gd name="connsiteX3" fmla="*/ 0 w 5332064"/>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5332064" h="6858002">
                <a:moveTo>
                  <a:pt x="0" y="0"/>
                </a:moveTo>
                <a:lnTo>
                  <a:pt x="5332064" y="0"/>
                </a:lnTo>
                <a:lnTo>
                  <a:pt x="5332064" y="6858002"/>
                </a:lnTo>
                <a:lnTo>
                  <a:pt x="0" y="6858002"/>
                </a:lnTo>
                <a:close/>
              </a:path>
            </a:pathLst>
          </a:custGeom>
        </p:spPr>
        <p:txBody>
          <a:bodyPr wrap="square" rtlCol="0" anchor="t">
            <a:noAutofit/>
          </a:bodyPr>
          <a:lstStyle>
            <a:lvl1pPr algn="ctr">
              <a:defRPr/>
            </a:lvl1pPr>
          </a:lstStyle>
          <a:p>
            <a:pPr rtl="0"/>
            <a:r>
              <a:rPr lang="fr-FR" dirty="0"/>
              <a:t>Cliquez pour ajouter une photo</a:t>
            </a:r>
          </a:p>
        </p:txBody>
      </p:sp>
    </p:spTree>
    <p:extLst>
      <p:ext uri="{BB962C8B-B14F-4D97-AF65-F5344CB8AC3E}">
        <p14:creationId xmlns:p14="http://schemas.microsoft.com/office/powerpoint/2010/main" val="15779686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83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mute="1">
                <p:cTn id="12" repeatCount="indefinite" fill="remove" display="0">
                  <p:stCondLst>
                    <p:cond delay="indefinite"/>
                  </p:stCondLst>
                </p:cTn>
                <p:tgtEl>
                  <p:spTgt spid="3"/>
                </p:tgtEl>
              </p:cMediaNode>
            </p:video>
          </p:childTnLst>
        </p:cTn>
      </p:par>
    </p:tnLst>
  </p:timing>
  <p:extLst>
    <p:ext uri="{DCECCB84-F9BA-43D5-87BE-67443E8EF086}">
      <p15:sldGuideLst xmlns:p15="http://schemas.microsoft.com/office/powerpoint/2012/main">
        <p15:guide id="1" orient="horz" pos="405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5" name="Rectangle 4"/>
          <p:cNvSpPr/>
          <p:nvPr/>
        </p:nvSpPr>
        <p:spPr bwMode="ltGray">
          <a:xfrm>
            <a:off x="626239" y="0"/>
            <a:ext cx="30472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rtl="0"/>
            <a:endParaRPr lang="fr-FR" noProof="0"/>
          </a:p>
        </p:txBody>
      </p:sp>
      <p:sp>
        <p:nvSpPr>
          <p:cNvPr id="6" name="Rectangle 5"/>
          <p:cNvSpPr/>
          <p:nvPr/>
        </p:nvSpPr>
        <p:spPr bwMode="gray">
          <a:xfrm>
            <a:off x="0" y="0"/>
            <a:ext cx="609441" cy="6858000"/>
          </a:xfrm>
          <a:prstGeom prst="rect">
            <a:avLst/>
          </a:prstGeom>
          <a:solidFill>
            <a:schemeClr val="accent1">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rtl="0"/>
            <a:endParaRPr lang="fr-FR" noProof="0"/>
          </a:p>
        </p:txBody>
      </p:sp>
      <p:cxnSp>
        <p:nvCxnSpPr>
          <p:cNvPr id="7" name="Connecteur droit 6"/>
          <p:cNvCxnSpPr/>
          <p:nvPr/>
        </p:nvCxnSpPr>
        <p:spPr bwMode="white">
          <a:xfrm>
            <a:off x="617143" y="0"/>
            <a:ext cx="0" cy="6858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bwMode="gray">
          <a:xfrm>
            <a:off x="10969942" y="0"/>
            <a:ext cx="922621" cy="6858000"/>
          </a:xfrm>
          <a:prstGeom prst="rect">
            <a:avLst/>
          </a:prstGeom>
          <a:solidFill>
            <a:schemeClr val="accent1">
              <a:lumMod val="75000"/>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rtl="0"/>
            <a:endParaRPr lang="fr-FR" noProof="0"/>
          </a:p>
        </p:txBody>
      </p:sp>
      <p:sp>
        <p:nvSpPr>
          <p:cNvPr id="9" name="Rectangle 8"/>
          <p:cNvSpPr/>
          <p:nvPr/>
        </p:nvSpPr>
        <p:spPr bwMode="black">
          <a:xfrm>
            <a:off x="11892563" y="0"/>
            <a:ext cx="304721" cy="6858000"/>
          </a:xfrm>
          <a:prstGeom prst="rect">
            <a:avLst/>
          </a:pr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rtl="0"/>
            <a:endParaRPr lang="fr-FR" noProof="0"/>
          </a:p>
        </p:txBody>
      </p:sp>
      <p:sp>
        <p:nvSpPr>
          <p:cNvPr id="2" name="Espace réservé de la date 1"/>
          <p:cNvSpPr>
            <a:spLocks noGrp="1"/>
          </p:cNvSpPr>
          <p:nvPr>
            <p:ph type="dt" sz="half" idx="10"/>
          </p:nvPr>
        </p:nvSpPr>
        <p:spPr/>
        <p:txBody>
          <a:bodyPr rtlCol="0"/>
          <a:lstStyle/>
          <a:p>
            <a:pPr rtl="0"/>
            <a:fld id="{299DDFE8-5D0F-4294-BF0D-BCBA491BB07D}" type="datetime1">
              <a:rPr lang="fr-FR" noProof="0" smtClean="0"/>
              <a:t>24/01/2026</a:t>
            </a:fld>
            <a:endParaRPr lang="fr-FR" noProof="0"/>
          </a:p>
        </p:txBody>
      </p:sp>
      <p:sp>
        <p:nvSpPr>
          <p:cNvPr id="3" name="Espace réservé du pied de page 2"/>
          <p:cNvSpPr>
            <a:spLocks noGrp="1"/>
          </p:cNvSpPr>
          <p:nvPr>
            <p:ph type="ftr" sz="quarter" idx="11"/>
          </p:nvPr>
        </p:nvSpPr>
        <p:spPr/>
        <p:txBody>
          <a:bodyPr rtlCol="0"/>
          <a:lstStyle/>
          <a:p>
            <a:pPr rtl="0"/>
            <a:r>
              <a:rPr lang="fr-FR" noProof="0"/>
              <a:t>Ajouter un pied de page</a:t>
            </a:r>
          </a:p>
        </p:txBody>
      </p:sp>
      <p:sp>
        <p:nvSpPr>
          <p:cNvPr id="4" name="Espace réservé du numéro de diapositive 3"/>
          <p:cNvSpPr>
            <a:spLocks noGrp="1"/>
          </p:cNvSpPr>
          <p:nvPr>
            <p:ph type="sldNum" sz="quarter" idx="12"/>
          </p:nvPr>
        </p:nvSpPr>
        <p:spPr/>
        <p:txBody>
          <a:bodyPr rtlCol="0"/>
          <a:lstStyle>
            <a:lvl1pPr>
              <a:defRPr>
                <a:solidFill>
                  <a:schemeClr val="bg1"/>
                </a:solidFill>
              </a:defRPr>
            </a:lvl1pPr>
          </a:lstStyle>
          <a:p>
            <a:pPr rtl="0"/>
            <a:fld id="{7DC1BBB0-96F0-4077-A278-0F3FB5C104D3}" type="slidenum">
              <a:rPr lang="fr-FR" noProof="0"/>
              <a:pPr/>
              <a:t>‹N°›</a:t>
            </a:fld>
            <a:endParaRPr lang="fr-FR" noProof="0"/>
          </a:p>
        </p:txBody>
      </p:sp>
    </p:spTree>
    <p:extLst>
      <p:ext uri="{BB962C8B-B14F-4D97-AF65-F5344CB8AC3E}">
        <p14:creationId xmlns:p14="http://schemas.microsoft.com/office/powerpoint/2010/main" val="1783816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Rectangle 7"/>
          <p:cNvSpPr/>
          <p:nvPr/>
        </p:nvSpPr>
        <p:spPr bwMode="gray">
          <a:xfrm>
            <a:off x="621792" y="0"/>
            <a:ext cx="4147717"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rtl="0"/>
            <a:endParaRPr lang="fr-FR" noProof="0"/>
          </a:p>
        </p:txBody>
      </p:sp>
      <p:sp>
        <p:nvSpPr>
          <p:cNvPr id="9" name="Rectangle 8"/>
          <p:cNvSpPr/>
          <p:nvPr/>
        </p:nvSpPr>
        <p:spPr bwMode="ltGray">
          <a:xfrm>
            <a:off x="0" y="0"/>
            <a:ext cx="609441" cy="6858000"/>
          </a:xfrm>
          <a:prstGeom prst="rect">
            <a:avLst/>
          </a:prstGeom>
          <a:solidFill>
            <a:schemeClr val="accent1">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rtl="0"/>
            <a:endParaRPr lang="fr-FR" noProof="0"/>
          </a:p>
        </p:txBody>
      </p:sp>
      <p:cxnSp>
        <p:nvCxnSpPr>
          <p:cNvPr id="10" name="Connecteur droit 9"/>
          <p:cNvCxnSpPr/>
          <p:nvPr/>
        </p:nvCxnSpPr>
        <p:spPr bwMode="white">
          <a:xfrm>
            <a:off x="621792" y="0"/>
            <a:ext cx="0" cy="6858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bwMode="gray">
          <a:xfrm>
            <a:off x="11884104" y="0"/>
            <a:ext cx="304721"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rtl="0"/>
            <a:endParaRPr lang="fr-FR" noProof="0"/>
          </a:p>
        </p:txBody>
      </p:sp>
      <p:sp>
        <p:nvSpPr>
          <p:cNvPr id="2" name="Titre 1"/>
          <p:cNvSpPr>
            <a:spLocks noGrp="1"/>
          </p:cNvSpPr>
          <p:nvPr>
            <p:ph type="title" hasCustomPrompt="1"/>
          </p:nvPr>
        </p:nvSpPr>
        <p:spPr bwMode="white">
          <a:xfrm>
            <a:off x="1074240" y="381000"/>
            <a:ext cx="3293422" cy="1371600"/>
          </a:xfrm>
        </p:spPr>
        <p:txBody>
          <a:bodyPr rtlCol="0" anchor="b">
            <a:normAutofit/>
          </a:bodyPr>
          <a:lstStyle>
            <a:lvl1pPr algn="l" rtl="0">
              <a:defRPr sz="2800" b="0" cap="all" baseline="0">
                <a:solidFill>
                  <a:schemeClr val="bg1"/>
                </a:solidFill>
              </a:defRPr>
            </a:lvl1pPr>
          </a:lstStyle>
          <a:p>
            <a:pPr rtl="0"/>
            <a:r>
              <a:rPr lang="fr-FR" noProof="0" dirty="0"/>
              <a:t>Cliquez pour modifier le style du titre</a:t>
            </a:r>
          </a:p>
        </p:txBody>
      </p:sp>
      <p:sp>
        <p:nvSpPr>
          <p:cNvPr id="3" name="Espace réservé du contenu 2"/>
          <p:cNvSpPr>
            <a:spLocks noGrp="1"/>
          </p:cNvSpPr>
          <p:nvPr>
            <p:ph idx="1"/>
          </p:nvPr>
        </p:nvSpPr>
        <p:spPr>
          <a:xfrm>
            <a:off x="5180251" y="482600"/>
            <a:ext cx="6195986" cy="5689600"/>
          </a:xfrm>
        </p:spPr>
        <p:txBody>
          <a:bodyPr rtlCol="0">
            <a:normAutofit/>
          </a:bodyPr>
          <a:lstStyle>
            <a:lvl1pPr>
              <a:defRPr sz="2800"/>
            </a:lvl1pPr>
            <a:lvl2pPr>
              <a:defRPr sz="2400"/>
            </a:lvl2pPr>
            <a:lvl3pPr>
              <a:defRPr sz="2000"/>
            </a:lvl3pPr>
            <a:lvl4pPr>
              <a:defRPr sz="1800"/>
            </a:lvl4pPr>
            <a:lvl5pPr>
              <a:defRPr sz="1800"/>
            </a:lvl5pPr>
            <a:lvl6pPr>
              <a:defRPr sz="1800"/>
            </a:lvl6pPr>
            <a:lvl7pPr>
              <a:defRPr sz="1800"/>
            </a:lvl7pPr>
            <a:lvl8pPr>
              <a:defRPr sz="1800" baseline="0"/>
            </a:lvl8pPr>
            <a:lvl9pPr>
              <a:defRPr sz="1800" baseline="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noProof="0" dirty="0"/>
          </a:p>
        </p:txBody>
      </p:sp>
      <p:sp>
        <p:nvSpPr>
          <p:cNvPr id="4" name="Espace réservé du texte 3"/>
          <p:cNvSpPr>
            <a:spLocks noGrp="1"/>
          </p:cNvSpPr>
          <p:nvPr>
            <p:ph type="body" sz="half" idx="2"/>
          </p:nvPr>
        </p:nvSpPr>
        <p:spPr bwMode="white">
          <a:xfrm>
            <a:off x="1074240" y="1828800"/>
            <a:ext cx="3293422" cy="4343400"/>
          </a:xfrm>
        </p:spPr>
        <p:txBody>
          <a:bodyPr rtlCol="0">
            <a:normAutofit/>
          </a:bodyPr>
          <a:lstStyle>
            <a:lvl1pPr marL="0" indent="0">
              <a:buNone/>
              <a:defRPr sz="20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rtlCol="0"/>
          <a:lstStyle/>
          <a:p>
            <a:pPr rtl="0"/>
            <a:fld id="{511C5F71-8AAC-4C18-9BBC-93A1054C5EED}" type="datetime1">
              <a:rPr lang="fr-FR" noProof="0" smtClean="0"/>
              <a:t>24/01/2026</a:t>
            </a:fld>
            <a:endParaRPr lang="fr-FR" noProof="0"/>
          </a:p>
        </p:txBody>
      </p:sp>
      <p:sp>
        <p:nvSpPr>
          <p:cNvPr id="6" name="Espace réservé du pied de page 5"/>
          <p:cNvSpPr>
            <a:spLocks noGrp="1"/>
          </p:cNvSpPr>
          <p:nvPr>
            <p:ph type="ftr" sz="quarter" idx="11"/>
          </p:nvPr>
        </p:nvSpPr>
        <p:spPr/>
        <p:txBody>
          <a:bodyPr rtlCol="0"/>
          <a:lstStyle/>
          <a:p>
            <a:pPr rtl="0"/>
            <a:r>
              <a:rPr lang="fr-FR" noProof="0"/>
              <a:t>Ajouter un pied de page</a:t>
            </a:r>
          </a:p>
        </p:txBody>
      </p:sp>
      <p:sp>
        <p:nvSpPr>
          <p:cNvPr id="7" name="Espace réservé du numéro de diapositive 6"/>
          <p:cNvSpPr>
            <a:spLocks noGrp="1"/>
          </p:cNvSpPr>
          <p:nvPr>
            <p:ph type="sldNum" sz="quarter" idx="12"/>
          </p:nvPr>
        </p:nvSpPr>
        <p:spPr/>
        <p:txBody>
          <a:bodyPr rtlCol="0"/>
          <a:lstStyle/>
          <a:p>
            <a:pPr rtl="0"/>
            <a:fld id="{7DC1BBB0-96F0-4077-A278-0F3FB5C104D3}" type="slidenum">
              <a:rPr lang="fr-FR" noProof="0"/>
              <a:t>‹N°›</a:t>
            </a:fld>
            <a:endParaRPr lang="fr-FR" noProof="0"/>
          </a:p>
        </p:txBody>
      </p:sp>
    </p:spTree>
    <p:extLst>
      <p:ext uri="{BB962C8B-B14F-4D97-AF65-F5344CB8AC3E}">
        <p14:creationId xmlns:p14="http://schemas.microsoft.com/office/powerpoint/2010/main" val="35180431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sv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bwMode="gray">
          <a:xfrm>
            <a:off x="12071076" y="0"/>
            <a:ext cx="117749" cy="6858000"/>
          </a:xfrm>
          <a:prstGeom prst="rect">
            <a:avLst/>
          </a:pr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rtl="0"/>
            <a:endParaRPr lang="fr-FR" noProof="0"/>
          </a:p>
        </p:txBody>
      </p:sp>
      <p:sp>
        <p:nvSpPr>
          <p:cNvPr id="8" name="Rectangle 7"/>
          <p:cNvSpPr/>
          <p:nvPr/>
        </p:nvSpPr>
        <p:spPr bwMode="ltGray">
          <a:xfrm>
            <a:off x="617143" y="0"/>
            <a:ext cx="6094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fr-FR" noProof="0"/>
          </a:p>
        </p:txBody>
      </p:sp>
      <p:sp>
        <p:nvSpPr>
          <p:cNvPr id="9" name="Rectangle 8"/>
          <p:cNvSpPr/>
          <p:nvPr/>
        </p:nvSpPr>
        <p:spPr bwMode="gray">
          <a:xfrm>
            <a:off x="0" y="0"/>
            <a:ext cx="609441" cy="6858000"/>
          </a:xfrm>
          <a:prstGeom prst="rect">
            <a:avLst/>
          </a:prstGeom>
          <a:solidFill>
            <a:schemeClr val="accent1">
              <a:lumMod val="75000"/>
              <a:alpha val="8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fr-FR" noProof="0"/>
          </a:p>
        </p:txBody>
      </p:sp>
      <p:sp>
        <p:nvSpPr>
          <p:cNvPr id="13" name="Rectangle 12"/>
          <p:cNvSpPr/>
          <p:nvPr/>
        </p:nvSpPr>
        <p:spPr bwMode="black">
          <a:xfrm>
            <a:off x="617143" y="736219"/>
            <a:ext cx="609441" cy="609600"/>
          </a:xfrm>
          <a:prstGeom prst="rect">
            <a:avLst/>
          </a:prstGeom>
          <a:solidFill>
            <a:schemeClr val="accent1">
              <a:lumMod val="50000"/>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noProof="0"/>
          </a:p>
        </p:txBody>
      </p:sp>
      <p:cxnSp>
        <p:nvCxnSpPr>
          <p:cNvPr id="14" name="Connecteur droit 13"/>
          <p:cNvCxnSpPr/>
          <p:nvPr/>
        </p:nvCxnSpPr>
        <p:spPr bwMode="white">
          <a:xfrm>
            <a:off x="617143" y="736219"/>
            <a:ext cx="60944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Connecteur droit 14"/>
          <p:cNvCxnSpPr/>
          <p:nvPr/>
        </p:nvCxnSpPr>
        <p:spPr bwMode="white">
          <a:xfrm>
            <a:off x="617143" y="1345819"/>
            <a:ext cx="60944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Connecteur droit 15"/>
          <p:cNvCxnSpPr/>
          <p:nvPr/>
        </p:nvCxnSpPr>
        <p:spPr bwMode="white">
          <a:xfrm>
            <a:off x="617143" y="0"/>
            <a:ext cx="0" cy="6858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Espace réservé du titre 1"/>
          <p:cNvSpPr>
            <a:spLocks noGrp="1"/>
          </p:cNvSpPr>
          <p:nvPr>
            <p:ph type="title"/>
          </p:nvPr>
        </p:nvSpPr>
        <p:spPr>
          <a:xfrm>
            <a:off x="1593436" y="177800"/>
            <a:ext cx="9782801" cy="1239837"/>
          </a:xfrm>
          <a:prstGeom prst="rect">
            <a:avLst/>
          </a:prstGeom>
        </p:spPr>
        <p:txBody>
          <a:bodyPr vert="horz" lIns="91440" tIns="45720" rIns="91440" bIns="45720" rtlCol="0" anchor="b">
            <a:normAutofit/>
          </a:bodyPr>
          <a:lstStyle/>
          <a:p>
            <a:pPr rtl="0"/>
            <a:r>
              <a:rPr lang="fr-FR" noProof="0" dirty="0"/>
              <a:t>Cliquez pour modifier le style du titre</a:t>
            </a:r>
          </a:p>
        </p:txBody>
      </p:sp>
      <p:sp>
        <p:nvSpPr>
          <p:cNvPr id="3" name="Espace réservé du texte 2"/>
          <p:cNvSpPr>
            <a:spLocks noGrp="1"/>
          </p:cNvSpPr>
          <p:nvPr>
            <p:ph type="body" idx="1"/>
          </p:nvPr>
        </p:nvSpPr>
        <p:spPr>
          <a:xfrm>
            <a:off x="1593436" y="1600200"/>
            <a:ext cx="9782801" cy="4572000"/>
          </a:xfrm>
          <a:prstGeom prst="rect">
            <a:avLst/>
          </a:prstGeom>
        </p:spPr>
        <p:txBody>
          <a:bodyPr vert="horz" lIns="91440" tIns="45720" rIns="91440" bIns="45720" rtlCol="0">
            <a:normAutofit/>
          </a:bodyPr>
          <a:lstStyle/>
          <a:p>
            <a:pPr lvl="0"/>
            <a:r>
              <a:rPr lang="fr-FR" dirty="0"/>
              <a:t>Modifier les styles du texte du masque</a:t>
            </a:r>
          </a:p>
          <a:p>
            <a:pPr lvl="1" rtl="0"/>
            <a:r>
              <a:rPr lang="fr-FR" noProof="0" dirty="0"/>
              <a:t>Deuxième niveau</a:t>
            </a:r>
          </a:p>
          <a:p>
            <a:pPr lvl="2" rtl="0"/>
            <a:r>
              <a:rPr lang="fr-FR" noProof="0" dirty="0"/>
              <a:t>Troisième niveau</a:t>
            </a:r>
          </a:p>
          <a:p>
            <a:pPr lvl="3" rtl="0"/>
            <a:r>
              <a:rPr lang="fr-FR" noProof="0" dirty="0"/>
              <a:t>Quatrième niveau</a:t>
            </a:r>
          </a:p>
          <a:p>
            <a:pPr lvl="4" rtl="0"/>
            <a:r>
              <a:rPr lang="fr-FR" noProof="0" dirty="0"/>
              <a:t>Cinquième niveau</a:t>
            </a:r>
          </a:p>
        </p:txBody>
      </p:sp>
      <p:sp>
        <p:nvSpPr>
          <p:cNvPr id="4" name="Espace réservé de la date 3"/>
          <p:cNvSpPr>
            <a:spLocks noGrp="1"/>
          </p:cNvSpPr>
          <p:nvPr>
            <p:ph type="dt" sz="half" idx="2"/>
          </p:nvPr>
        </p:nvSpPr>
        <p:spPr>
          <a:xfrm>
            <a:off x="5180250" y="6356351"/>
            <a:ext cx="1218883" cy="365125"/>
          </a:xfrm>
          <a:prstGeom prst="rect">
            <a:avLst/>
          </a:prstGeom>
        </p:spPr>
        <p:txBody>
          <a:bodyPr vert="horz" lIns="91440" tIns="45720" rIns="91440" bIns="45720" rtlCol="0" anchor="ctr"/>
          <a:lstStyle>
            <a:lvl1pPr algn="l">
              <a:defRPr sz="1200" cap="all" baseline="0">
                <a:solidFill>
                  <a:schemeClr val="tx1"/>
                </a:solidFill>
              </a:defRPr>
            </a:lvl1pPr>
          </a:lstStyle>
          <a:p>
            <a:pPr rtl="0"/>
            <a:fld id="{CC995AA8-4435-43C9-8D68-A9F4972684AF}" type="datetime1">
              <a:rPr lang="fr-FR" noProof="0" smtClean="0"/>
              <a:t>24/01/2026</a:t>
            </a:fld>
            <a:endParaRPr lang="fr-FR" noProof="0"/>
          </a:p>
        </p:txBody>
      </p:sp>
      <p:sp>
        <p:nvSpPr>
          <p:cNvPr id="5" name="Espace réservé du pied de page 4"/>
          <p:cNvSpPr>
            <a:spLocks noGrp="1"/>
          </p:cNvSpPr>
          <p:nvPr>
            <p:ph type="ftr" sz="quarter" idx="3"/>
          </p:nvPr>
        </p:nvSpPr>
        <p:spPr>
          <a:xfrm>
            <a:off x="6595933" y="6356351"/>
            <a:ext cx="3974065" cy="365125"/>
          </a:xfrm>
          <a:prstGeom prst="rect">
            <a:avLst/>
          </a:prstGeom>
        </p:spPr>
        <p:txBody>
          <a:bodyPr vert="horz" lIns="91440" tIns="45720" rIns="91440" bIns="45720" rtlCol="0" anchor="ctr"/>
          <a:lstStyle>
            <a:lvl1pPr algn="ctr">
              <a:defRPr sz="1200" cap="all" baseline="0">
                <a:solidFill>
                  <a:schemeClr val="tx1"/>
                </a:solidFill>
              </a:defRPr>
            </a:lvl1pPr>
          </a:lstStyle>
          <a:p>
            <a:pPr rtl="0"/>
            <a:r>
              <a:rPr lang="fr-FR" noProof="0"/>
              <a:t>Ajouter un pied de page</a:t>
            </a:r>
          </a:p>
        </p:txBody>
      </p:sp>
      <p:sp>
        <p:nvSpPr>
          <p:cNvPr id="6" name="Espace réservé du numéro de diapositive 5"/>
          <p:cNvSpPr>
            <a:spLocks noGrp="1"/>
          </p:cNvSpPr>
          <p:nvPr>
            <p:ph type="sldNum" sz="quarter" idx="4"/>
          </p:nvPr>
        </p:nvSpPr>
        <p:spPr>
          <a:xfrm>
            <a:off x="10766796" y="6356351"/>
            <a:ext cx="609441" cy="365125"/>
          </a:xfrm>
          <a:prstGeom prst="rect">
            <a:avLst/>
          </a:prstGeom>
        </p:spPr>
        <p:txBody>
          <a:bodyPr vert="horz" lIns="91440" tIns="45720" rIns="91440" bIns="45720" rtlCol="0" anchor="ctr"/>
          <a:lstStyle>
            <a:lvl1pPr algn="r">
              <a:defRPr sz="1200" cap="all" baseline="0">
                <a:solidFill>
                  <a:schemeClr val="tx1"/>
                </a:solidFill>
              </a:defRPr>
            </a:lvl1pPr>
          </a:lstStyle>
          <a:p>
            <a:pPr rtl="0"/>
            <a:fld id="{7DC1BBB0-96F0-4077-A278-0F3FB5C104D3}" type="slidenum">
              <a:rPr lang="fr-FR" noProof="0" smtClean="0"/>
              <a:pPr/>
              <a:t>‹N°›</a:t>
            </a:fld>
            <a:endParaRPr lang="fr-FR" noProof="0"/>
          </a:p>
        </p:txBody>
      </p:sp>
      <p:pic>
        <p:nvPicPr>
          <p:cNvPr id="10" name="Graphique 9" descr="Conception web contour">
            <a:extLst>
              <a:ext uri="{FF2B5EF4-FFF2-40B4-BE49-F238E27FC236}">
                <a16:creationId xmlns:a16="http://schemas.microsoft.com/office/drawing/2014/main" id="{687E1504-E2CA-F99C-F857-F31B8C596123}"/>
              </a:ext>
            </a:extLst>
          </p:cNvPr>
          <p:cNvPicPr>
            <a:picLocks noChangeAspect="1"/>
          </p:cNvPicPr>
          <p:nvPr userDrawn="1"/>
        </p:nvPicPr>
        <p:blipFill>
          <a:blip r:embed="rId14">
            <a:extLst>
              <a:ext uri="{96DAC541-7B7A-43D3-8B79-37D633B846F1}">
                <asvg:svgBlip xmlns:asvg="http://schemas.microsoft.com/office/drawing/2016/SVG/main" r:embed="rId15"/>
              </a:ext>
            </a:extLst>
          </a:blip>
          <a:stretch>
            <a:fillRect/>
          </a:stretch>
        </p:blipFill>
        <p:spPr>
          <a:xfrm>
            <a:off x="670968" y="790124"/>
            <a:ext cx="501789" cy="501789"/>
          </a:xfrm>
          <a:prstGeom prst="rect">
            <a:avLst/>
          </a:prstGeom>
        </p:spPr>
      </p:pic>
    </p:spTree>
    <p:extLst>
      <p:ext uri="{BB962C8B-B14F-4D97-AF65-F5344CB8AC3E}">
        <p14:creationId xmlns:p14="http://schemas.microsoft.com/office/powerpoint/2010/main" val="20543223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0"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hf sldNum="0" hdr="0" ftr="0" dt="0"/>
  <p:txStyles>
    <p:titleStyle>
      <a:lvl1pPr algn="l" defTabSz="914400" rtl="0" eaLnBrk="1" latinLnBrk="0" hangingPunct="1">
        <a:lnSpc>
          <a:spcPct val="90000"/>
        </a:lnSpc>
        <a:spcBef>
          <a:spcPct val="0"/>
        </a:spcBef>
        <a:buNone/>
        <a:defRPr sz="3600" kern="1200">
          <a:solidFill>
            <a:schemeClr val="tx1">
              <a:lumMod val="75000"/>
            </a:schemeClr>
          </a:solidFill>
          <a:latin typeface="+mj-lt"/>
          <a:ea typeface="+mj-ea"/>
          <a:cs typeface="+mj-cs"/>
        </a:defRPr>
      </a:lvl1pPr>
    </p:titleStyle>
    <p:bodyStyle>
      <a:lvl1pPr marL="246888" indent="-246888" algn="l" defTabSz="914400" rtl="0" eaLnBrk="1" latinLnBrk="0" hangingPunct="1">
        <a:lnSpc>
          <a:spcPct val="90000"/>
        </a:lnSpc>
        <a:spcBef>
          <a:spcPts val="1400"/>
        </a:spcBef>
        <a:buFont typeface="Euphemia" pitchFamily="34" charset="0"/>
        <a:buChar char="›"/>
        <a:defRPr sz="2800" kern="1200">
          <a:solidFill>
            <a:schemeClr val="tx1"/>
          </a:solidFill>
          <a:latin typeface="+mn-lt"/>
          <a:ea typeface="+mn-ea"/>
          <a:cs typeface="+mn-cs"/>
        </a:defRPr>
      </a:lvl1pPr>
      <a:lvl2pPr marL="612648" indent="-246888" algn="l" defTabSz="914400" rtl="0" eaLnBrk="1" latinLnBrk="0" hangingPunct="1">
        <a:lnSpc>
          <a:spcPct val="90000"/>
        </a:lnSpc>
        <a:spcBef>
          <a:spcPts val="600"/>
        </a:spcBef>
        <a:buFont typeface="Euphemia" pitchFamily="34" charset="0"/>
        <a:buChar char="–"/>
        <a:defRPr sz="2400" kern="1200">
          <a:solidFill>
            <a:schemeClr val="tx1"/>
          </a:solidFill>
          <a:latin typeface="+mn-lt"/>
          <a:ea typeface="+mn-ea"/>
          <a:cs typeface="+mn-cs"/>
        </a:defRPr>
      </a:lvl2pPr>
      <a:lvl3pPr marL="978408" indent="-246888" algn="l" defTabSz="914400" rtl="0" eaLnBrk="1" latinLnBrk="0" hangingPunct="1">
        <a:lnSpc>
          <a:spcPct val="90000"/>
        </a:lnSpc>
        <a:spcBef>
          <a:spcPts val="600"/>
        </a:spcBef>
        <a:buFont typeface="Euphemia" pitchFamily="34" charset="0"/>
        <a:buChar char="›"/>
        <a:defRPr sz="2000" kern="1200">
          <a:solidFill>
            <a:schemeClr val="tx1"/>
          </a:solidFill>
          <a:latin typeface="+mn-lt"/>
          <a:ea typeface="+mn-ea"/>
          <a:cs typeface="+mn-cs"/>
        </a:defRPr>
      </a:lvl3pPr>
      <a:lvl4pPr marL="1344168" indent="-246888" algn="l" defTabSz="914400" rtl="0" eaLnBrk="1" latinLnBrk="0" hangingPunct="1">
        <a:lnSpc>
          <a:spcPct val="90000"/>
        </a:lnSpc>
        <a:spcBef>
          <a:spcPts val="600"/>
        </a:spcBef>
        <a:buFont typeface="Arial" pitchFamily="34" charset="0"/>
        <a:buChar char="–"/>
        <a:defRPr sz="1800" kern="1200">
          <a:solidFill>
            <a:schemeClr val="tx1"/>
          </a:solidFill>
          <a:latin typeface="+mn-lt"/>
          <a:ea typeface="+mn-ea"/>
          <a:cs typeface="+mn-cs"/>
        </a:defRPr>
      </a:lvl4pPr>
      <a:lvl5pPr marL="1709928" indent="-246888" algn="l" defTabSz="914400" rtl="0" eaLnBrk="1" latinLnBrk="0" hangingPunct="1">
        <a:lnSpc>
          <a:spcPct val="90000"/>
        </a:lnSpc>
        <a:spcBef>
          <a:spcPts val="600"/>
        </a:spcBef>
        <a:buFont typeface="Euphemia" pitchFamily="34" charset="0"/>
        <a:buChar char="›"/>
        <a:defRPr sz="1800" kern="1200">
          <a:solidFill>
            <a:schemeClr val="tx1"/>
          </a:solidFill>
          <a:latin typeface="+mn-lt"/>
          <a:ea typeface="+mn-ea"/>
          <a:cs typeface="+mn-cs"/>
        </a:defRPr>
      </a:lvl5pPr>
      <a:lvl6pPr marL="2075688" indent="-246888" algn="l" defTabSz="914400" rtl="0" eaLnBrk="1" latinLnBrk="0" hangingPunct="1">
        <a:lnSpc>
          <a:spcPct val="90000"/>
        </a:lnSpc>
        <a:spcBef>
          <a:spcPts val="600"/>
        </a:spcBef>
        <a:buFont typeface="Euphemia" pitchFamily="34" charset="0"/>
        <a:buChar char="–"/>
        <a:defRPr sz="1800" kern="1200">
          <a:solidFill>
            <a:schemeClr val="tx1"/>
          </a:solidFill>
          <a:latin typeface="+mn-lt"/>
          <a:ea typeface="+mn-ea"/>
          <a:cs typeface="+mn-cs"/>
        </a:defRPr>
      </a:lvl6pPr>
      <a:lvl7pPr marL="2441448" indent="-246888" algn="l" defTabSz="914400" rtl="0" eaLnBrk="1" latinLnBrk="0" hangingPunct="1">
        <a:lnSpc>
          <a:spcPct val="90000"/>
        </a:lnSpc>
        <a:spcBef>
          <a:spcPts val="600"/>
        </a:spcBef>
        <a:buFont typeface="Euphemia" pitchFamily="34" charset="0"/>
        <a:buChar char="›"/>
        <a:defRPr sz="1800" kern="1200">
          <a:solidFill>
            <a:schemeClr val="tx1"/>
          </a:solidFill>
          <a:latin typeface="+mn-lt"/>
          <a:ea typeface="+mn-ea"/>
          <a:cs typeface="+mn-cs"/>
        </a:defRPr>
      </a:lvl7pPr>
      <a:lvl8pPr marL="2807208" indent="-246888" algn="l" defTabSz="914400" rtl="0" eaLnBrk="1" latinLnBrk="0" hangingPunct="1">
        <a:lnSpc>
          <a:spcPct val="90000"/>
        </a:lnSpc>
        <a:spcBef>
          <a:spcPts val="600"/>
        </a:spcBef>
        <a:buFont typeface="Euphemia" pitchFamily="34" charset="0"/>
        <a:buChar char="–"/>
        <a:defRPr sz="1800" kern="1200" baseline="0">
          <a:solidFill>
            <a:schemeClr val="tx1"/>
          </a:solidFill>
          <a:latin typeface="+mn-lt"/>
          <a:ea typeface="+mn-ea"/>
          <a:cs typeface="+mn-cs"/>
        </a:defRPr>
      </a:lvl8pPr>
      <a:lvl9pPr marL="3172968" indent="-246888" algn="l" defTabSz="914400" rtl="0" eaLnBrk="1" latinLnBrk="0" hangingPunct="1">
        <a:lnSpc>
          <a:spcPct val="90000"/>
        </a:lnSpc>
        <a:spcBef>
          <a:spcPts val="600"/>
        </a:spcBef>
        <a:buFont typeface="Euphemia" pitchFamily="34" charset="0"/>
        <a:buChar char="›"/>
        <a:defRPr sz="18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javabahia.blogspot.com/2017/07/java-se-8-update-144-disponivel-para.html" TargetMode="External"/><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7.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hyperlink" Target="http://javabahia.blogspot.com/2017/07/java-se-8-update-144-disponivel-para.html"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hyperlink" Target="http://javabahia.blogspot.com/2017/07/java-se-8-update-144-disponivel-para.html"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microsoft.com/office/2007/relationships/hdphoto" Target="../media/hdphoto1.wdp"/><Relationship Id="rId5" Type="http://schemas.openxmlformats.org/officeDocument/2006/relationships/image" Target="../media/image11.png"/><Relationship Id="rId4" Type="http://schemas.openxmlformats.org/officeDocument/2006/relationships/hyperlink" Target="http://javabahia.blogspot.com/2017/07/java-se-8-update-144-disponivel-para.html"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microsoft.com/office/2007/relationships/hdphoto" Target="../media/hdphoto2.wdp"/><Relationship Id="rId5" Type="http://schemas.openxmlformats.org/officeDocument/2006/relationships/image" Target="../media/image12.png"/><Relationship Id="rId4" Type="http://schemas.openxmlformats.org/officeDocument/2006/relationships/hyperlink" Target="http://javabahia.blogspot.com/2017/07/java-se-8-update-144-disponivel-para.html"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microsoft.com/office/2007/relationships/hdphoto" Target="../media/hdphoto3.wdp"/><Relationship Id="rId5" Type="http://schemas.openxmlformats.org/officeDocument/2006/relationships/image" Target="../media/image13.png"/><Relationship Id="rId4" Type="http://schemas.openxmlformats.org/officeDocument/2006/relationships/hyperlink" Target="http://javabahia.blogspot.com/2017/07/java-se-8-update-144-disponivel-para.html"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microsoft.com/office/2007/relationships/hdphoto" Target="../media/hdphoto4.wdp"/><Relationship Id="rId5" Type="http://schemas.openxmlformats.org/officeDocument/2006/relationships/image" Target="../media/image14.png"/><Relationship Id="rId4" Type="http://schemas.openxmlformats.org/officeDocument/2006/relationships/hyperlink" Target="http://javabahia.blogspot.com/2017/07/java-se-8-update-144-disponivel-para.html"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microsoft.com/office/2007/relationships/hdphoto" Target="../media/hdphoto5.wdp"/></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hyperlink" Target="http://javabahia.blogspot.com/2017/07/java-se-8-update-144-disponivel-para.htm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5.xml"/><Relationship Id="rId5" Type="http://schemas.openxmlformats.org/officeDocument/2006/relationships/image" Target="../media/image16.png"/><Relationship Id="rId4" Type="http://schemas.openxmlformats.org/officeDocument/2006/relationships/hyperlink" Target="http://javabahia.blogspot.com/2017/07/java-se-8-update-144-disponivel-para.html"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image" Target="../media/image17.png"/><Relationship Id="rId4" Type="http://schemas.openxmlformats.org/officeDocument/2006/relationships/hyperlink" Target="http://javabahia.blogspot.com/2017/07/java-se-8-update-144-disponivel-para.html"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5.xml"/><Relationship Id="rId5" Type="http://schemas.openxmlformats.org/officeDocument/2006/relationships/image" Target="../media/image18.png"/><Relationship Id="rId4" Type="http://schemas.openxmlformats.org/officeDocument/2006/relationships/hyperlink" Target="http://javabahia.blogspot.com/2017/07/java-se-8-update-144-disponivel-para.html"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hyperlink" Target="http://javabahia.blogspot.com/2017/07/java-se-8-update-144-disponivel-para.html"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hyperlink" Target="http://javabahia.blogspot.com/2017/07/java-se-8-update-144-disponivel-para.html"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hyperlink" Target="http://javabahia.blogspot.com/2017/07/java-se-8-update-144-disponivel-para.html"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5.xml"/><Relationship Id="rId4" Type="http://schemas.openxmlformats.org/officeDocument/2006/relationships/hyperlink" Target="http://javabahia.blogspot.com/2017/07/java-se-8-update-144-disponivel-para.html"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microsoft.com/office/2007/relationships/hdphoto" Target="../media/hdphoto6.wdp"/><Relationship Id="rId5" Type="http://schemas.openxmlformats.org/officeDocument/2006/relationships/image" Target="../media/image19.png"/><Relationship Id="rId4" Type="http://schemas.openxmlformats.org/officeDocument/2006/relationships/hyperlink" Target="http://javabahia.blogspot.com/2017/07/java-se-8-update-144-disponivel-para.html"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microsoft.com/office/2007/relationships/hdphoto" Target="../media/hdphoto5.wdp"/></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5.xml"/><Relationship Id="rId4" Type="http://schemas.openxmlformats.org/officeDocument/2006/relationships/hyperlink" Target="http://javabahia.blogspot.com/2017/07/java-se-8-update-144-disponivel-para.html"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hyperlink" Target="http://javabahia.blogspot.com/2017/07/java-se-8-update-144-disponivel-para.html"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5.xml"/><Relationship Id="rId4" Type="http://schemas.openxmlformats.org/officeDocument/2006/relationships/hyperlink" Target="http://javabahia.blogspot.com/2017/07/java-se-8-update-144-disponivel-para.html"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5.xml"/><Relationship Id="rId5" Type="http://schemas.openxmlformats.org/officeDocument/2006/relationships/image" Target="../media/image20.png"/><Relationship Id="rId4" Type="http://schemas.openxmlformats.org/officeDocument/2006/relationships/hyperlink" Target="http://javabahia.blogspot.com/2017/07/java-se-8-update-144-disponivel-para.html"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5.xml"/><Relationship Id="rId4" Type="http://schemas.openxmlformats.org/officeDocument/2006/relationships/hyperlink" Target="http://javabahia.blogspot.com/2017/07/java-se-8-update-144-disponivel-para.html"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5.xml"/><Relationship Id="rId4" Type="http://schemas.openxmlformats.org/officeDocument/2006/relationships/hyperlink" Target="http://javabahia.blogspot.com/2017/07/java-se-8-update-144-disponivel-para.html"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5.xml"/><Relationship Id="rId4" Type="http://schemas.openxmlformats.org/officeDocument/2006/relationships/hyperlink" Target="http://javabahia.blogspot.com/2017/07/java-se-8-update-144-disponivel-para.html"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2.png"/><Relationship Id="rId4" Type="http://schemas.microsoft.com/office/2007/relationships/hdphoto" Target="../media/hdphoto7.wdp"/></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hyperlink" Target="http://javabahia.blogspot.com/2017/07/java-se-8-update-144-disponivel-para.html"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javabahia.blogspot.com/2017/07/java-se-8-update-144-disponivel-para.html" TargetMode="External"/><Relationship Id="rId2" Type="http://schemas.openxmlformats.org/officeDocument/2006/relationships/image" Target="../media/image6.png"/><Relationship Id="rId1" Type="http://schemas.openxmlformats.org/officeDocument/2006/relationships/slideLayout" Target="../slideLayouts/slideLayout5.xml"/><Relationship Id="rId4" Type="http://schemas.openxmlformats.org/officeDocument/2006/relationships/image" Target="../media/image25.png"/></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hyperlink" Target="http://javabahia.blogspot.com/2017/07/java-se-8-update-144-disponivel-para.html"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javabahia.blogspot.com/2017/07/java-se-8-update-144-disponivel-para.html" TargetMode="External"/><Relationship Id="rId2" Type="http://schemas.openxmlformats.org/officeDocument/2006/relationships/image" Target="../media/image6.png"/><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4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hyperlink" Target="https://www.jetbrains.com/fr-fr/idea/download/" TargetMode="External"/><Relationship Id="rId2" Type="http://schemas.openxmlformats.org/officeDocument/2006/relationships/image" Target="../media/image27.jpeg"/><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43.xml.rels><?xml version="1.0" encoding="UTF-8" standalone="yes"?>
<Relationships xmlns="http://schemas.openxmlformats.org/package/2006/relationships"><Relationship Id="rId3" Type="http://schemas.openxmlformats.org/officeDocument/2006/relationships/hyperlink" Target="https://www.jetbrains.com/fr-fr/idea/download/" TargetMode="External"/><Relationship Id="rId2" Type="http://schemas.openxmlformats.org/officeDocument/2006/relationships/image" Target="../media/image27.jpeg"/><Relationship Id="rId1" Type="http://schemas.openxmlformats.org/officeDocument/2006/relationships/slideLayout" Target="../slideLayouts/slideLayout5.xml"/><Relationship Id="rId4" Type="http://schemas.openxmlformats.org/officeDocument/2006/relationships/image" Target="../media/image29.png"/></Relationships>
</file>

<file path=ppt/slides/_rels/slide4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start.spring.io/" TargetMode="Externa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hyperlink" Target="http://javabahia.blogspot.com/2017/07/java-se-8-update-144-disponivel-para.html"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0814B6A3-5F3E-4909-8ED5-87FE82492264}"/>
              </a:ext>
            </a:extLst>
          </p:cNvPr>
          <p:cNvSpPr>
            <a:spLocks noGrp="1"/>
          </p:cNvSpPr>
          <p:nvPr>
            <p:ph type="ctrTitle"/>
          </p:nvPr>
        </p:nvSpPr>
        <p:spPr>
          <a:xfrm>
            <a:off x="1125860" y="1640907"/>
            <a:ext cx="5644467" cy="2172722"/>
          </a:xfrm>
        </p:spPr>
        <p:txBody>
          <a:bodyPr vert="horz" lIns="109699" tIns="109699" rIns="109699" bIns="91416" rtlCol="0" anchor="ctr">
            <a:noAutofit/>
          </a:bodyPr>
          <a:lstStyle/>
          <a:p>
            <a:pPr algn="ctr" rtl="0"/>
            <a:br>
              <a:rPr lang="fr-FR" sz="3600" b="1" spc="40" dirty="0">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br>
            <a:r>
              <a:rPr lang="fr-FR" sz="3200" b="1" spc="40" dirty="0" err="1">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Java</a:t>
            </a:r>
            <a:r>
              <a:rPr lang="fr-FR" sz="3200" b="1" spc="40" dirty="0">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 Spring Boot et Spring Data</a:t>
            </a:r>
            <a:endParaRPr lang="fr-FR" sz="2800" b="1" spc="40" dirty="0">
              <a:effectLst>
                <a:outerShdw blurRad="38100" dist="38100" dir="2700000" algn="tl">
                  <a:srgbClr val="000000">
                    <a:alpha val="43137"/>
                  </a:srgbClr>
                </a:outerShdw>
              </a:effectLst>
              <a:latin typeface="Segoe UI" panose="020B0502040204020203" pitchFamily="34" charset="0"/>
              <a:cs typeface="Segoe UI" panose="020B0502040204020203" pitchFamily="34" charset="0"/>
            </a:endParaRPr>
          </a:p>
        </p:txBody>
      </p:sp>
      <p:sp>
        <p:nvSpPr>
          <p:cNvPr id="8" name="Sous-titre 7">
            <a:extLst>
              <a:ext uri="{FF2B5EF4-FFF2-40B4-BE49-F238E27FC236}">
                <a16:creationId xmlns:a16="http://schemas.microsoft.com/office/drawing/2014/main" id="{4B0552E2-3F84-4A73-A16B-C54043C663D5}"/>
              </a:ext>
            </a:extLst>
          </p:cNvPr>
          <p:cNvSpPr>
            <a:spLocks noGrp="1"/>
          </p:cNvSpPr>
          <p:nvPr>
            <p:ph type="subTitle" idx="1"/>
          </p:nvPr>
        </p:nvSpPr>
        <p:spPr>
          <a:xfrm>
            <a:off x="1125860" y="3976907"/>
            <a:ext cx="5616624" cy="1925305"/>
          </a:xfrm>
          <a:solidFill>
            <a:srgbClr val="4D7493"/>
          </a:solidFill>
        </p:spPr>
        <p:txBody>
          <a:bodyPr vert="horz" lIns="109699" tIns="109699" rIns="109699" bIns="91416" rtlCol="0" anchor="t">
            <a:normAutofit/>
          </a:bodyPr>
          <a:lstStyle/>
          <a:p>
            <a:pPr marL="280988" indent="-280988" rtl="0"/>
            <a:r>
              <a:rPr lang="fr-FR" b="1" dirty="0">
                <a:solidFill>
                  <a:schemeClr val="bg1"/>
                </a:solidFill>
                <a:latin typeface="Segoe UI" panose="020B0502040204020203" pitchFamily="34" charset="0"/>
                <a:cs typeface="Segoe UI" panose="020B0502040204020203" pitchFamily="34" charset="0"/>
              </a:rPr>
              <a:t>Formateur : El Hadji GAYE</a:t>
            </a:r>
          </a:p>
          <a:p>
            <a:pPr marL="0" indent="0" algn="just" rtl="0">
              <a:lnSpc>
                <a:spcPct val="100000"/>
              </a:lnSpc>
              <a:spcBef>
                <a:spcPts val="0"/>
              </a:spcBef>
              <a:buNone/>
            </a:pPr>
            <a:endParaRPr lang="fr-FR" sz="1800" b="1" dirty="0">
              <a:solidFill>
                <a:schemeClr val="bg1"/>
              </a:solidFill>
            </a:endParaRPr>
          </a:p>
          <a:p>
            <a:pPr marL="0" indent="0" algn="just" rtl="0">
              <a:lnSpc>
                <a:spcPct val="100000"/>
              </a:lnSpc>
              <a:spcBef>
                <a:spcPts val="0"/>
              </a:spcBef>
              <a:spcAft>
                <a:spcPts val="600"/>
              </a:spcAft>
              <a:buNone/>
            </a:pPr>
            <a:r>
              <a:rPr lang="fr-FR" sz="1600" dirty="0">
                <a:solidFill>
                  <a:schemeClr val="bg1"/>
                </a:solidFill>
                <a:latin typeface="Segoe UI" panose="020B0502040204020203" pitchFamily="34" charset="0"/>
                <a:cs typeface="Segoe UI" panose="020B0502040204020203" pitchFamily="34" charset="0"/>
              </a:rPr>
              <a:t>Lead Dev/Architecte </a:t>
            </a:r>
            <a:r>
              <a:rPr lang="fr-FR" sz="1600" i="1" dirty="0">
                <a:solidFill>
                  <a:schemeClr val="bg1"/>
                </a:solidFill>
                <a:latin typeface="Segoe UI" panose="020B0502040204020203" pitchFamily="34" charset="0"/>
                <a:cs typeface="Segoe UI" panose="020B0502040204020203" pitchFamily="34" charset="0"/>
              </a:rPr>
              <a:t>(Java EE, Jakarta EE, Spring, Spring Boot, C#/ASP.NET, </a:t>
            </a:r>
            <a:r>
              <a:rPr lang="fr-FR" sz="1600" i="1" dirty="0" err="1">
                <a:solidFill>
                  <a:schemeClr val="bg1"/>
                </a:solidFill>
                <a:latin typeface="Segoe UI" panose="020B0502040204020203" pitchFamily="34" charset="0"/>
                <a:cs typeface="Segoe UI" panose="020B0502040204020203" pitchFamily="34" charset="0"/>
              </a:rPr>
              <a:t>Angular</a:t>
            </a:r>
            <a:r>
              <a:rPr lang="fr-FR" sz="1600" i="1" dirty="0">
                <a:solidFill>
                  <a:schemeClr val="bg1"/>
                </a:solidFill>
                <a:latin typeface="Segoe UI" panose="020B0502040204020203" pitchFamily="34" charset="0"/>
                <a:cs typeface="Segoe UI" panose="020B0502040204020203" pitchFamily="34" charset="0"/>
              </a:rPr>
              <a:t>, Vue, </a:t>
            </a:r>
            <a:r>
              <a:rPr lang="fr-FR" sz="1600" i="1" dirty="0" err="1">
                <a:solidFill>
                  <a:schemeClr val="bg1"/>
                </a:solidFill>
                <a:latin typeface="Segoe UI" panose="020B0502040204020203" pitchFamily="34" charset="0"/>
                <a:cs typeface="Segoe UI" panose="020B0502040204020203" pitchFamily="34" charset="0"/>
              </a:rPr>
              <a:t>React</a:t>
            </a:r>
            <a:r>
              <a:rPr lang="fr-FR" sz="1600" i="1" dirty="0">
                <a:solidFill>
                  <a:schemeClr val="bg1"/>
                </a:solidFill>
                <a:latin typeface="Segoe UI" panose="020B0502040204020203" pitchFamily="34" charset="0"/>
                <a:cs typeface="Segoe UI" panose="020B0502040204020203" pitchFamily="34" charset="0"/>
              </a:rPr>
              <a:t>, DevOps, Cloud </a:t>
            </a:r>
            <a:r>
              <a:rPr lang="fr-FR" sz="1600" i="1" dirty="0" err="1">
                <a:solidFill>
                  <a:schemeClr val="bg1"/>
                </a:solidFill>
                <a:latin typeface="Segoe UI" panose="020B0502040204020203" pitchFamily="34" charset="0"/>
                <a:cs typeface="Segoe UI" panose="020B0502040204020203" pitchFamily="34" charset="0"/>
              </a:rPr>
              <a:t>ect</a:t>
            </a:r>
            <a:r>
              <a:rPr lang="fr-FR" sz="1600" i="1" dirty="0">
                <a:solidFill>
                  <a:schemeClr val="bg1"/>
                </a:solidFill>
                <a:latin typeface="Segoe UI" panose="020B0502040204020203" pitchFamily="34" charset="0"/>
                <a:cs typeface="Segoe UI" panose="020B0502040204020203" pitchFamily="34" charset="0"/>
              </a:rPr>
              <a:t>...)</a:t>
            </a:r>
          </a:p>
          <a:p>
            <a:pPr marL="0" indent="0" algn="just" rtl="0">
              <a:lnSpc>
                <a:spcPct val="100000"/>
              </a:lnSpc>
              <a:spcBef>
                <a:spcPts val="0"/>
              </a:spcBef>
              <a:spcAft>
                <a:spcPts val="600"/>
              </a:spcAft>
              <a:buNone/>
            </a:pPr>
            <a:r>
              <a:rPr lang="fr-FR" sz="1600" b="1" dirty="0">
                <a:solidFill>
                  <a:schemeClr val="bg1"/>
                </a:solidFill>
                <a:latin typeface="Segoe UI" panose="020B0502040204020203" pitchFamily="34" charset="0"/>
                <a:cs typeface="Segoe UI" panose="020B0502040204020203" pitchFamily="34" charset="0"/>
              </a:rPr>
              <a:t>Expert E-Commerce </a:t>
            </a:r>
            <a:r>
              <a:rPr lang="fr-FR" sz="1600" dirty="0">
                <a:solidFill>
                  <a:schemeClr val="bg1"/>
                </a:solidFill>
                <a:latin typeface="Segoe UI" panose="020B0502040204020203" pitchFamily="34" charset="0"/>
                <a:cs typeface="Segoe UI" panose="020B0502040204020203" pitchFamily="34" charset="0"/>
              </a:rPr>
              <a:t>- </a:t>
            </a:r>
            <a:r>
              <a:rPr lang="fr-FR" sz="1600" b="1" dirty="0">
                <a:solidFill>
                  <a:schemeClr val="bg1"/>
                </a:solidFill>
                <a:latin typeface="Segoe UI" panose="020B0502040204020203" pitchFamily="34" charset="0"/>
                <a:cs typeface="Segoe UI" panose="020B0502040204020203" pitchFamily="34" charset="0"/>
              </a:rPr>
              <a:t>Formateur indépendant</a:t>
            </a:r>
          </a:p>
          <a:p>
            <a:pPr marL="0" indent="0" rtl="0">
              <a:buNone/>
            </a:pPr>
            <a:endParaRPr lang="fr-FR" b="1" dirty="0">
              <a:solidFill>
                <a:schemeClr val="bg1"/>
              </a:solidFill>
            </a:endParaRPr>
          </a:p>
        </p:txBody>
      </p:sp>
      <p:pic>
        <p:nvPicPr>
          <p:cNvPr id="14" name="Espace réservé pour une image  13" descr="Une image contenant Graphique, conception, Police, logo&#10;&#10;Description générée automatiquement">
            <a:extLst>
              <a:ext uri="{FF2B5EF4-FFF2-40B4-BE49-F238E27FC236}">
                <a16:creationId xmlns:a16="http://schemas.microsoft.com/office/drawing/2014/main" id="{7813E396-5D5E-3909-5956-5B8869C49D20}"/>
              </a:ext>
            </a:extLst>
          </p:cNvPr>
          <p:cNvPicPr>
            <a:picLocks noGrp="1" noChangeAspect="1"/>
          </p:cNvPicPr>
          <p:nvPr>
            <p:ph type="pic" sz="quarter" idx="13"/>
          </p:nvPr>
        </p:nvPicPr>
        <p:blipFill rotWithShape="1">
          <a:blip r:embed="rId2">
            <a:extLst>
              <a:ext uri="{837473B0-CC2E-450A-ABE3-18F120FF3D39}">
                <a1611:picAttrSrcUrl xmlns:a1611="http://schemas.microsoft.com/office/drawing/2016/11/main" r:id="rId3"/>
              </a:ext>
            </a:extLst>
          </a:blip>
          <a:srcRect t="24066" b="19149"/>
          <a:stretch/>
        </p:blipFill>
        <p:spPr>
          <a:xfrm>
            <a:off x="6770327" y="1370555"/>
            <a:ext cx="5446341" cy="2592288"/>
          </a:xfrm>
        </p:spPr>
      </p:pic>
      <p:sp>
        <p:nvSpPr>
          <p:cNvPr id="4" name="Rectangle 3">
            <a:extLst>
              <a:ext uri="{FF2B5EF4-FFF2-40B4-BE49-F238E27FC236}">
                <a16:creationId xmlns:a16="http://schemas.microsoft.com/office/drawing/2014/main" id="{0AAFBB4D-46BA-744E-F2D2-5DE4B07AA7B6}"/>
              </a:ext>
            </a:extLst>
          </p:cNvPr>
          <p:cNvSpPr/>
          <p:nvPr/>
        </p:nvSpPr>
        <p:spPr>
          <a:xfrm>
            <a:off x="6770327" y="3962843"/>
            <a:ext cx="5446341" cy="457200"/>
          </a:xfrm>
          <a:prstGeom prst="rect">
            <a:avLst/>
          </a:prstGeom>
          <a:solidFill>
            <a:srgbClr val="94B6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space réservé du pied de page 5">
            <a:extLst>
              <a:ext uri="{FF2B5EF4-FFF2-40B4-BE49-F238E27FC236}">
                <a16:creationId xmlns:a16="http://schemas.microsoft.com/office/drawing/2014/main" id="{112A0352-7A16-48F0-9C66-57C647D319F8}"/>
              </a:ext>
            </a:extLst>
          </p:cNvPr>
          <p:cNvSpPr>
            <a:spLocks noGrp="1"/>
          </p:cNvSpPr>
          <p:nvPr>
            <p:ph type="ftr" sz="quarter" idx="11"/>
          </p:nvPr>
        </p:nvSpPr>
        <p:spPr>
          <a:xfrm>
            <a:off x="7067526" y="3429000"/>
            <a:ext cx="4931542" cy="457200"/>
          </a:xfrm>
        </p:spPr>
        <p:txBody>
          <a:bodyPr rtlCol="0"/>
          <a:lstStyle/>
          <a:p>
            <a:pPr algn="r" rtl="0"/>
            <a:r>
              <a:rPr lang="fr-FR" sz="1600" b="1" dirty="0">
                <a:solidFill>
                  <a:schemeClr val="bg1"/>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2026</a:t>
            </a:r>
          </a:p>
        </p:txBody>
      </p:sp>
      <p:cxnSp>
        <p:nvCxnSpPr>
          <p:cNvPr id="11" name="Connecteur droit 10">
            <a:extLst>
              <a:ext uri="{FF2B5EF4-FFF2-40B4-BE49-F238E27FC236}">
                <a16:creationId xmlns:a16="http://schemas.microsoft.com/office/drawing/2014/main" id="{9D9F6511-C47C-A1A4-E4F5-322939ECA991}"/>
              </a:ext>
            </a:extLst>
          </p:cNvPr>
          <p:cNvCxnSpPr/>
          <p:nvPr/>
        </p:nvCxnSpPr>
        <p:spPr>
          <a:xfrm>
            <a:off x="6742484" y="-171400"/>
            <a:ext cx="0" cy="712879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9CDED9F-F5DD-CDDC-28C3-462898C174EF}"/>
              </a:ext>
            </a:extLst>
          </p:cNvPr>
          <p:cNvSpPr/>
          <p:nvPr/>
        </p:nvSpPr>
        <p:spPr>
          <a:xfrm>
            <a:off x="1276233" y="1359388"/>
            <a:ext cx="5401159" cy="923330"/>
          </a:xfrm>
          <a:prstGeom prst="rect">
            <a:avLst/>
          </a:prstGeom>
          <a:noFill/>
        </p:spPr>
        <p:txBody>
          <a:bodyPr wrap="none" lIns="91440" tIns="45720" rIns="91440" bIns="45720">
            <a:spAutoFit/>
          </a:bodyPr>
          <a:lstStyle/>
          <a:p>
            <a:pPr algn="ctr"/>
            <a:r>
              <a:rPr lang="fr-FR" sz="5400" b="1" cap="none" spc="0" dirty="0">
                <a:ln w="9525">
                  <a:solidFill>
                    <a:schemeClr val="bg1"/>
                  </a:solidFill>
                  <a:prstDash val="solid"/>
                </a:ln>
                <a:solidFill>
                  <a:schemeClr val="accent1">
                    <a:lumMod val="50000"/>
                  </a:schemeClr>
                </a:solidFill>
                <a:effectLst>
                  <a:outerShdw blurRad="12700" dist="38100" dir="2700000" algn="tl" rotWithShape="0">
                    <a:schemeClr val="accent5">
                      <a:lumMod val="60000"/>
                      <a:lumOff val="40000"/>
                    </a:schemeClr>
                  </a:outerShdw>
                </a:effectLst>
                <a:latin typeface="Segoe UI" panose="020B0502040204020203" pitchFamily="34" charset="0"/>
                <a:cs typeface="Segoe UI" panose="020B0502040204020203" pitchFamily="34" charset="0"/>
              </a:rPr>
              <a:t>Formation JAVA</a:t>
            </a:r>
            <a:endParaRPr lang="fr-FR" sz="5400" b="1" cap="none" spc="0" dirty="0">
              <a:ln w="9525">
                <a:solidFill>
                  <a:schemeClr val="bg1"/>
                </a:solidFill>
                <a:prstDash val="solid"/>
              </a:ln>
              <a:solidFill>
                <a:schemeClr val="accent1">
                  <a:lumMod val="50000"/>
                </a:schemeClr>
              </a:solidFill>
              <a:effectLst>
                <a:outerShdw blurRad="12700" dist="38100" dir="2700000" algn="tl" rotWithShape="0">
                  <a:schemeClr val="accent5">
                    <a:lumMod val="60000"/>
                    <a:lumOff val="40000"/>
                  </a:schemeClr>
                </a:outerShdw>
              </a:effectLst>
            </a:endParaRPr>
          </a:p>
        </p:txBody>
      </p:sp>
      <p:pic>
        <p:nvPicPr>
          <p:cNvPr id="5" name="Image 4" descr="Une image contenant texte, Police, logo, capture d’écran&#10;&#10;Le contenu généré par l’IA peut être incorrect.">
            <a:extLst>
              <a:ext uri="{FF2B5EF4-FFF2-40B4-BE49-F238E27FC236}">
                <a16:creationId xmlns:a16="http://schemas.microsoft.com/office/drawing/2014/main" id="{8BFE40C2-8FD7-F28E-605C-431855F4C2EA}"/>
              </a:ext>
            </a:extLst>
          </p:cNvPr>
          <p:cNvPicPr>
            <a:picLocks noChangeAspect="1"/>
          </p:cNvPicPr>
          <p:nvPr/>
        </p:nvPicPr>
        <p:blipFill>
          <a:blip r:embed="rId4"/>
          <a:stretch>
            <a:fillRect/>
          </a:stretch>
        </p:blipFill>
        <p:spPr>
          <a:xfrm>
            <a:off x="5437438" y="-171523"/>
            <a:ext cx="2780653" cy="1564117"/>
          </a:xfrm>
          <a:prstGeom prst="rect">
            <a:avLst/>
          </a:prstGeom>
        </p:spPr>
      </p:pic>
    </p:spTree>
    <p:extLst>
      <p:ext uri="{BB962C8B-B14F-4D97-AF65-F5344CB8AC3E}">
        <p14:creationId xmlns:p14="http://schemas.microsoft.com/office/powerpoint/2010/main" val="311154937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CBE554-1F94-4D5D-E4F6-339018F36C7E}"/>
            </a:ext>
          </a:extLst>
        </p:cNvPr>
        <p:cNvGrpSpPr/>
        <p:nvPr/>
      </p:nvGrpSpPr>
      <p:grpSpPr>
        <a:xfrm>
          <a:off x="0" y="0"/>
          <a:ext cx="0" cy="0"/>
          <a:chOff x="0" y="0"/>
          <a:chExt cx="0" cy="0"/>
        </a:xfrm>
      </p:grpSpPr>
      <p:sp>
        <p:nvSpPr>
          <p:cNvPr id="5" name="Titre 1">
            <a:extLst>
              <a:ext uri="{FF2B5EF4-FFF2-40B4-BE49-F238E27FC236}">
                <a16:creationId xmlns:a16="http://schemas.microsoft.com/office/drawing/2014/main" id="{53FB3236-F20F-F0D2-1FAC-26E6A33E292E}"/>
              </a:ext>
            </a:extLst>
          </p:cNvPr>
          <p:cNvSpPr>
            <a:spLocks noGrp="1"/>
          </p:cNvSpPr>
          <p:nvPr>
            <p:ph type="title"/>
          </p:nvPr>
        </p:nvSpPr>
        <p:spPr>
          <a:xfrm>
            <a:off x="1593436" y="764704"/>
            <a:ext cx="9782801" cy="580925"/>
          </a:xfrm>
        </p:spPr>
        <p:txBody>
          <a:bodyPr rtlCol="0">
            <a:normAutofit fontScale="90000"/>
          </a:bodyPr>
          <a:lstStyle/>
          <a:p>
            <a:r>
              <a:rPr lang="fr-FR" b="1" dirty="0">
                <a:solidFill>
                  <a:srgbClr val="496D8B"/>
                </a:solidFill>
              </a:rPr>
              <a:t>Vocabulaire</a:t>
            </a:r>
          </a:p>
        </p:txBody>
      </p:sp>
      <p:sp>
        <p:nvSpPr>
          <p:cNvPr id="7" name="ZoneTexte 6">
            <a:extLst>
              <a:ext uri="{FF2B5EF4-FFF2-40B4-BE49-F238E27FC236}">
                <a16:creationId xmlns:a16="http://schemas.microsoft.com/office/drawing/2014/main" id="{F6AA5F3F-109A-75C4-35BC-B374778BF3DB}"/>
              </a:ext>
            </a:extLst>
          </p:cNvPr>
          <p:cNvSpPr txBox="1"/>
          <p:nvPr/>
        </p:nvSpPr>
        <p:spPr>
          <a:xfrm>
            <a:off x="1593436" y="1628800"/>
            <a:ext cx="10261616" cy="969881"/>
          </a:xfrm>
          <a:prstGeom prst="rect">
            <a:avLst/>
          </a:prstGeom>
          <a:noFill/>
        </p:spPr>
        <p:txBody>
          <a:bodyPr wrap="square">
            <a:spAutoFit/>
          </a:bodyPr>
          <a:lstStyle/>
          <a:p>
            <a:pPr marL="342900" indent="-342900">
              <a:lnSpc>
                <a:spcPct val="150000"/>
              </a:lnSpc>
              <a:buFont typeface="Times New Roman" panose="02020603050405020304" pitchFamily="18" charset="0"/>
              <a:buChar char="•"/>
              <a:tabLst>
                <a:tab pos="457200" algn="l"/>
              </a:tabLst>
            </a:pPr>
            <a:r>
              <a:rPr lang="fr-FR" sz="2000" b="1" dirty="0" err="1">
                <a:latin typeface="Book Antiqua" panose="02040602050305030304" pitchFamily="18" charset="0"/>
                <a:ea typeface="Times New Roman" panose="02020603050405020304" pitchFamily="18" charset="0"/>
              </a:rPr>
              <a:t>QueryDSL</a:t>
            </a:r>
            <a:r>
              <a:rPr lang="fr-FR" sz="2000" dirty="0">
                <a:latin typeface="Book Antiqua" panose="02040602050305030304" pitchFamily="18" charset="0"/>
                <a:ea typeface="Times New Roman" panose="02020603050405020304" pitchFamily="18" charset="0"/>
              </a:rPr>
              <a:t> : </a:t>
            </a:r>
            <a:r>
              <a:rPr lang="fr-FR" sz="2000" dirty="0" err="1">
                <a:latin typeface="Book Antiqua" panose="02040602050305030304" pitchFamily="18" charset="0"/>
                <a:ea typeface="Times New Roman" panose="02020603050405020304" pitchFamily="18" charset="0"/>
              </a:rPr>
              <a:t>QueryDSL</a:t>
            </a:r>
            <a:r>
              <a:rPr lang="fr-FR" sz="2000" dirty="0">
                <a:latin typeface="Book Antiqua" panose="02040602050305030304" pitchFamily="18" charset="0"/>
                <a:ea typeface="Times New Roman" panose="02020603050405020304" pitchFamily="18" charset="0"/>
              </a:rPr>
              <a:t> est un Framework de requêtes typées puissant de Java sur diverses bases de données (</a:t>
            </a:r>
            <a:r>
              <a:rPr lang="fr-FR" sz="2000" b="1" dirty="0">
                <a:latin typeface="Book Antiqua" panose="02040602050305030304" pitchFamily="18" charset="0"/>
                <a:ea typeface="Times New Roman" panose="02020603050405020304" pitchFamily="18" charset="0"/>
              </a:rPr>
              <a:t>Relationnel, NoSQL, MongoDB et </a:t>
            </a:r>
            <a:r>
              <a:rPr lang="fr-FR" sz="2000" b="1" dirty="0" err="1">
                <a:latin typeface="Book Antiqua" panose="02040602050305030304" pitchFamily="18" charset="0"/>
                <a:ea typeface="Times New Roman" panose="02020603050405020304" pitchFamily="18" charset="0"/>
              </a:rPr>
              <a:t>Elasticsearch</a:t>
            </a:r>
            <a:r>
              <a:rPr lang="fr-FR" sz="2000" dirty="0">
                <a:latin typeface="Book Antiqua" panose="02040602050305030304" pitchFamily="18" charset="0"/>
                <a:ea typeface="Times New Roman" panose="02020603050405020304" pitchFamily="18" charset="0"/>
              </a:rPr>
              <a:t>).</a:t>
            </a:r>
            <a:endParaRPr lang="fr-FR" sz="2000" b="1" dirty="0">
              <a:effectLst/>
              <a:latin typeface="Book Antiqua" panose="02040602050305030304" pitchFamily="18" charset="0"/>
              <a:ea typeface="Times New Roman" panose="02020603050405020304" pitchFamily="18" charset="0"/>
            </a:endParaRPr>
          </a:p>
        </p:txBody>
      </p:sp>
    </p:spTree>
    <p:extLst>
      <p:ext uri="{BB962C8B-B14F-4D97-AF65-F5344CB8AC3E}">
        <p14:creationId xmlns:p14="http://schemas.microsoft.com/office/powerpoint/2010/main" val="10396845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Char"/>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B47239-2AF0-5542-50CB-A0E56A7B9556}"/>
            </a:ext>
          </a:extLst>
        </p:cNvPr>
        <p:cNvGrpSpPr/>
        <p:nvPr/>
      </p:nvGrpSpPr>
      <p:grpSpPr>
        <a:xfrm>
          <a:off x="0" y="0"/>
          <a:ext cx="0" cy="0"/>
          <a:chOff x="0" y="0"/>
          <a:chExt cx="0" cy="0"/>
        </a:xfrm>
      </p:grpSpPr>
      <p:pic>
        <p:nvPicPr>
          <p:cNvPr id="4" name="Image 3" descr="Une image contenant Graphique, conception, Police, logo&#10;&#10;Description générée automatiquement">
            <a:extLst>
              <a:ext uri="{FF2B5EF4-FFF2-40B4-BE49-F238E27FC236}">
                <a16:creationId xmlns:a16="http://schemas.microsoft.com/office/drawing/2014/main" id="{A4BECBE5-98CD-F9F1-33E3-542E4D5162C9}"/>
              </a:ext>
            </a:extLst>
          </p:cNvPr>
          <p:cNvPicPr>
            <a:picLocks noChangeAspect="1"/>
          </p:cNvPicPr>
          <p:nvPr/>
        </p:nvPicPr>
        <p:blipFill rotWithShape="1">
          <a:blip r:embed="rId3">
            <a:duotone>
              <a:schemeClr val="accent1">
                <a:shade val="45000"/>
                <a:satMod val="135000"/>
              </a:schemeClr>
              <a:prstClr val="white"/>
            </a:duotone>
            <a:alphaModFix amt="35000"/>
            <a:extLst>
              <a:ext uri="{837473B0-CC2E-450A-ABE3-18F120FF3D39}">
                <a1611:picAttrSrcUrl xmlns:a1611="http://schemas.microsoft.com/office/drawing/2016/11/main" r:id="rId4"/>
              </a:ext>
            </a:extLst>
          </a:blip>
          <a:srcRect l="18500" t="19288" r="50068" b="20469"/>
          <a:stretch/>
        </p:blipFill>
        <p:spPr>
          <a:xfrm>
            <a:off x="8182644" y="779451"/>
            <a:ext cx="3888431" cy="4968552"/>
          </a:xfrm>
          <a:prstGeom prst="rect">
            <a:avLst/>
          </a:prstGeom>
        </p:spPr>
      </p:pic>
      <p:sp>
        <p:nvSpPr>
          <p:cNvPr id="2" name="Titre 1">
            <a:extLst>
              <a:ext uri="{FF2B5EF4-FFF2-40B4-BE49-F238E27FC236}">
                <a16:creationId xmlns:a16="http://schemas.microsoft.com/office/drawing/2014/main" id="{72D45E46-3776-D04E-205A-CDBC9369A8CF}"/>
              </a:ext>
            </a:extLst>
          </p:cNvPr>
          <p:cNvSpPr>
            <a:spLocks noGrp="1"/>
          </p:cNvSpPr>
          <p:nvPr>
            <p:ph type="title"/>
          </p:nvPr>
        </p:nvSpPr>
        <p:spPr>
          <a:xfrm>
            <a:off x="1125860" y="1556792"/>
            <a:ext cx="6840759" cy="2654064"/>
          </a:xfrm>
        </p:spPr>
        <p:txBody>
          <a:bodyPr rtlCol="0">
            <a:normAutofit/>
          </a:bodyPr>
          <a:lstStyle/>
          <a:p>
            <a:pPr rtl="0"/>
            <a:r>
              <a:rPr lang="fr-FR" sz="6000" dirty="0"/>
              <a:t>Présentation du Framework </a:t>
            </a:r>
            <a:r>
              <a:rPr lang="fr-FR" sz="6000" dirty="0">
                <a:solidFill>
                  <a:srgbClr val="C00000"/>
                </a:solidFill>
              </a:rPr>
              <a:t>Spring</a:t>
            </a:r>
          </a:p>
        </p:txBody>
      </p:sp>
    </p:spTree>
    <p:extLst>
      <p:ext uri="{BB962C8B-B14F-4D97-AF65-F5344CB8AC3E}">
        <p14:creationId xmlns:p14="http://schemas.microsoft.com/office/powerpoint/2010/main" val="53590600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r>
              <a:rPr lang="fr-FR" b="1" dirty="0">
                <a:solidFill>
                  <a:srgbClr val="496D8B"/>
                </a:solidFill>
              </a:rPr>
              <a:t>Présentation du Framework Spring</a:t>
            </a:r>
          </a:p>
        </p:txBody>
      </p:sp>
      <p:sp>
        <p:nvSpPr>
          <p:cNvPr id="3" name="ZoneTexte 2">
            <a:extLst>
              <a:ext uri="{FF2B5EF4-FFF2-40B4-BE49-F238E27FC236}">
                <a16:creationId xmlns:a16="http://schemas.microsoft.com/office/drawing/2014/main" id="{85FE1BED-C4B4-DEF5-B265-1FD618B3238F}"/>
              </a:ext>
            </a:extLst>
          </p:cNvPr>
          <p:cNvSpPr txBox="1"/>
          <p:nvPr/>
        </p:nvSpPr>
        <p:spPr>
          <a:xfrm>
            <a:off x="1573390" y="2204864"/>
            <a:ext cx="9782801" cy="1384995"/>
          </a:xfrm>
          <a:prstGeom prst="rect">
            <a:avLst/>
          </a:prstGeom>
          <a:noFill/>
        </p:spPr>
        <p:txBody>
          <a:bodyPr wrap="square" rtlCol="0">
            <a:spAutoFit/>
          </a:bodyPr>
          <a:lstStyle/>
          <a:p>
            <a:pPr algn="just">
              <a:spcAft>
                <a:spcPts val="1200"/>
              </a:spcAft>
            </a:pPr>
            <a:r>
              <a:rPr lang="fr-FR" sz="2800" dirty="0">
                <a:latin typeface="Book Antiqua" panose="02040602050305030304" pitchFamily="18" charset="0"/>
              </a:rPr>
              <a:t>Le </a:t>
            </a:r>
            <a:r>
              <a:rPr lang="fr-FR" sz="2800" dirty="0" err="1">
                <a:latin typeface="Book Antiqua" panose="02040602050305030304" pitchFamily="18" charset="0"/>
              </a:rPr>
              <a:t>framework</a:t>
            </a:r>
            <a:r>
              <a:rPr lang="fr-FR" sz="2800" dirty="0">
                <a:latin typeface="Book Antiqua" panose="02040602050305030304" pitchFamily="18" charset="0"/>
              </a:rPr>
              <a:t> </a:t>
            </a:r>
            <a:r>
              <a:rPr lang="fr-FR" sz="2800" b="1" dirty="0">
                <a:latin typeface="Book Antiqua" panose="02040602050305030304" pitchFamily="18" charset="0"/>
              </a:rPr>
              <a:t>Spring</a:t>
            </a:r>
            <a:r>
              <a:rPr lang="fr-FR" sz="2800" dirty="0">
                <a:latin typeface="Book Antiqua" panose="02040602050305030304" pitchFamily="18" charset="0"/>
              </a:rPr>
              <a:t> a été initialement développé par Rod Johnson et Juergen </a:t>
            </a:r>
            <a:r>
              <a:rPr lang="fr-FR" sz="2800" dirty="0" err="1">
                <a:latin typeface="Book Antiqua" panose="02040602050305030304" pitchFamily="18" charset="0"/>
              </a:rPr>
              <a:t>Holler</a:t>
            </a:r>
            <a:r>
              <a:rPr lang="fr-FR" sz="2800" dirty="0">
                <a:latin typeface="Book Antiqua" panose="02040602050305030304" pitchFamily="18" charset="0"/>
              </a:rPr>
              <a:t> dans sa version Spring 1.0 en mars 2004.</a:t>
            </a:r>
          </a:p>
        </p:txBody>
      </p:sp>
    </p:spTree>
    <p:extLst>
      <p:ext uri="{BB962C8B-B14F-4D97-AF65-F5344CB8AC3E}">
        <p14:creationId xmlns:p14="http://schemas.microsoft.com/office/powerpoint/2010/main" val="34017868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BB241-7DD2-0260-030E-DE55AD7F2C11}"/>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94D0FCA-FA67-E5FF-0A14-F7E0BD6A25EE}"/>
              </a:ext>
            </a:extLst>
          </p:cNvPr>
          <p:cNvSpPr>
            <a:spLocks noGrp="1"/>
          </p:cNvSpPr>
          <p:nvPr>
            <p:ph type="title"/>
          </p:nvPr>
        </p:nvSpPr>
        <p:spPr>
          <a:xfrm>
            <a:off x="1434008" y="-86788"/>
            <a:ext cx="9782801" cy="663773"/>
          </a:xfrm>
        </p:spPr>
        <p:txBody>
          <a:bodyPr rtlCol="0">
            <a:normAutofit/>
          </a:bodyPr>
          <a:lstStyle/>
          <a:p>
            <a:r>
              <a:rPr lang="fr-FR" sz="2800" b="1" dirty="0">
                <a:solidFill>
                  <a:srgbClr val="496D8B"/>
                </a:solidFill>
              </a:rPr>
              <a:t>Spring </a:t>
            </a:r>
            <a:r>
              <a:rPr lang="fr-FR" sz="2800" b="1" dirty="0" err="1">
                <a:solidFill>
                  <a:srgbClr val="496D8B"/>
                </a:solidFill>
              </a:rPr>
              <a:t>Core</a:t>
            </a:r>
            <a:r>
              <a:rPr lang="fr-FR" sz="2800" b="1" dirty="0">
                <a:solidFill>
                  <a:srgbClr val="496D8B"/>
                </a:solidFill>
              </a:rPr>
              <a:t> Container</a:t>
            </a:r>
          </a:p>
        </p:txBody>
      </p:sp>
      <p:sp>
        <p:nvSpPr>
          <p:cNvPr id="6" name="Titre 1">
            <a:extLst>
              <a:ext uri="{FF2B5EF4-FFF2-40B4-BE49-F238E27FC236}">
                <a16:creationId xmlns:a16="http://schemas.microsoft.com/office/drawing/2014/main" id="{192987F0-9A63-A01B-B967-6955869B0645}"/>
              </a:ext>
            </a:extLst>
          </p:cNvPr>
          <p:cNvSpPr txBox="1">
            <a:spLocks/>
          </p:cNvSpPr>
          <p:nvPr/>
        </p:nvSpPr>
        <p:spPr>
          <a:xfrm>
            <a:off x="8038628" y="0"/>
            <a:ext cx="4785309" cy="49203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600" kern="1200">
                <a:solidFill>
                  <a:schemeClr val="tx1">
                    <a:lumMod val="75000"/>
                  </a:schemeClr>
                </a:solidFill>
                <a:latin typeface="+mj-lt"/>
                <a:ea typeface="+mj-ea"/>
                <a:cs typeface="+mj-cs"/>
              </a:defRPr>
            </a:lvl1pPr>
          </a:lstStyle>
          <a:p>
            <a:r>
              <a:rPr lang="fr-FR" sz="1200" dirty="0">
                <a:solidFill>
                  <a:srgbClr val="496D8B"/>
                </a:solidFill>
              </a:rPr>
              <a:t>Présentation du Framework Spring</a:t>
            </a:r>
            <a:endParaRPr lang="fr-FR" sz="1200" dirty="0">
              <a:solidFill>
                <a:srgbClr val="C00000"/>
              </a:solidFill>
            </a:endParaRPr>
          </a:p>
        </p:txBody>
      </p:sp>
      <p:cxnSp>
        <p:nvCxnSpPr>
          <p:cNvPr id="7" name="Connecteur droit 6">
            <a:extLst>
              <a:ext uri="{FF2B5EF4-FFF2-40B4-BE49-F238E27FC236}">
                <a16:creationId xmlns:a16="http://schemas.microsoft.com/office/drawing/2014/main" id="{EF6CC556-4FA7-9D01-00B5-0C8C1EDC7AF4}"/>
              </a:ext>
            </a:extLst>
          </p:cNvPr>
          <p:cNvCxnSpPr>
            <a:cxnSpLocks/>
          </p:cNvCxnSpPr>
          <p:nvPr/>
        </p:nvCxnSpPr>
        <p:spPr>
          <a:xfrm>
            <a:off x="10609224" y="404664"/>
            <a:ext cx="81378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5CB1500C-23CB-BA1C-4779-E4CAC459370A}"/>
              </a:ext>
            </a:extLst>
          </p:cNvPr>
          <p:cNvSpPr txBox="1"/>
          <p:nvPr/>
        </p:nvSpPr>
        <p:spPr>
          <a:xfrm>
            <a:off x="1434008" y="5733256"/>
            <a:ext cx="5289265" cy="992411"/>
          </a:xfrm>
          <a:prstGeom prst="rect">
            <a:avLst/>
          </a:prstGeom>
          <a:solidFill>
            <a:srgbClr val="FFFFFF"/>
          </a:solidFill>
          <a:ln w="12700">
            <a:solidFill>
              <a:schemeClr val="accent3"/>
            </a:solidFill>
          </a:ln>
          <a:effectLst>
            <a:outerShdw blurRad="50800" dist="38100" dir="2700000" algn="tl" rotWithShape="0">
              <a:prstClr val="black">
                <a:alpha val="40000"/>
              </a:prstClr>
            </a:outerShdw>
          </a:effectLst>
        </p:spPr>
        <p:txBody>
          <a:bodyPr wrap="square">
            <a:normAutofit/>
          </a:bodyPr>
          <a:lstStyle/>
          <a:p>
            <a:pPr marL="342900" lvl="0" indent="-249238">
              <a:buSzPts val="1000"/>
              <a:buFont typeface="Symbol" panose="05050102010706020507" pitchFamily="18" charset="2"/>
              <a:buChar char=""/>
              <a:tabLst>
                <a:tab pos="457200" algn="l"/>
              </a:tabLst>
            </a:pPr>
            <a:r>
              <a:rPr lang="fr-FR" sz="1400" b="1" dirty="0" err="1">
                <a:solidFill>
                  <a:srgbClr val="496D8B"/>
                </a:solidFill>
                <a:effectLst/>
                <a:latin typeface="Book Antiqua" panose="02040602050305030304" pitchFamily="18" charset="0"/>
                <a:ea typeface="Times New Roman" panose="02020603050405020304" pitchFamily="18" charset="0"/>
              </a:rPr>
              <a:t>spring-core</a:t>
            </a:r>
            <a:r>
              <a:rPr lang="fr-FR" sz="1400" dirty="0">
                <a:solidFill>
                  <a:srgbClr val="496D8B"/>
                </a:solidFill>
                <a:effectLst/>
                <a:latin typeface="Book Antiqua" panose="02040602050305030304" pitchFamily="18" charset="0"/>
                <a:ea typeface="Times New Roman" panose="02020603050405020304" pitchFamily="18" charset="0"/>
              </a:rPr>
              <a:t> : </a:t>
            </a:r>
            <a:r>
              <a:rPr lang="fr-FR" sz="1400" dirty="0">
                <a:effectLst/>
                <a:latin typeface="Book Antiqua" panose="02040602050305030304" pitchFamily="18" charset="0"/>
                <a:ea typeface="Times New Roman" panose="02020603050405020304" pitchFamily="18" charset="0"/>
              </a:rPr>
              <a:t>Fondations (</a:t>
            </a:r>
            <a:r>
              <a:rPr lang="fr-FR" sz="1400" dirty="0" err="1">
                <a:effectLst/>
                <a:latin typeface="Book Antiqua" panose="02040602050305030304" pitchFamily="18" charset="0"/>
                <a:ea typeface="Times New Roman" panose="02020603050405020304" pitchFamily="18" charset="0"/>
              </a:rPr>
              <a:t>IoC</a:t>
            </a:r>
            <a:r>
              <a:rPr lang="fr-FR" sz="1400" dirty="0">
                <a:effectLst/>
                <a:latin typeface="Book Antiqua" panose="02040602050305030304" pitchFamily="18" charset="0"/>
                <a:ea typeface="Times New Roman" panose="02020603050405020304" pitchFamily="18" charset="0"/>
              </a:rPr>
              <a:t>, conversion, ressources)</a:t>
            </a:r>
            <a:endParaRPr lang="fr-FR" sz="1400" dirty="0">
              <a:effectLst/>
              <a:latin typeface="Times New Roman" panose="02020603050405020304" pitchFamily="18" charset="0"/>
              <a:ea typeface="Times New Roman" panose="02020603050405020304" pitchFamily="18" charset="0"/>
            </a:endParaRPr>
          </a:p>
          <a:p>
            <a:pPr marL="342900" lvl="0" indent="-249238">
              <a:buSzPts val="1000"/>
              <a:buFont typeface="Symbol" panose="05050102010706020507" pitchFamily="18" charset="2"/>
              <a:buChar char=""/>
              <a:tabLst>
                <a:tab pos="457200" algn="l"/>
              </a:tabLst>
            </a:pPr>
            <a:r>
              <a:rPr lang="fr-FR" sz="1400" b="1" dirty="0" err="1">
                <a:solidFill>
                  <a:srgbClr val="496D8B"/>
                </a:solidFill>
                <a:effectLst/>
                <a:latin typeface="Book Antiqua" panose="02040602050305030304" pitchFamily="18" charset="0"/>
                <a:ea typeface="Times New Roman" panose="02020603050405020304" pitchFamily="18" charset="0"/>
              </a:rPr>
              <a:t>spring-beans</a:t>
            </a:r>
            <a:r>
              <a:rPr lang="fr-FR" sz="1400" dirty="0">
                <a:solidFill>
                  <a:srgbClr val="496D8B"/>
                </a:solidFill>
                <a:effectLst/>
                <a:latin typeface="Book Antiqua" panose="02040602050305030304" pitchFamily="18" charset="0"/>
                <a:ea typeface="Times New Roman" panose="02020603050405020304" pitchFamily="18" charset="0"/>
              </a:rPr>
              <a:t> : </a:t>
            </a:r>
            <a:r>
              <a:rPr lang="fr-FR" sz="1400" dirty="0">
                <a:effectLst/>
                <a:latin typeface="Book Antiqua" panose="02040602050305030304" pitchFamily="18" charset="0"/>
                <a:ea typeface="Times New Roman" panose="02020603050405020304" pitchFamily="18" charset="0"/>
              </a:rPr>
              <a:t>Gestion du cycle de vie des </a:t>
            </a:r>
            <a:r>
              <a:rPr lang="fr-FR" sz="1400" dirty="0" err="1">
                <a:effectLst/>
                <a:latin typeface="Book Antiqua" panose="02040602050305030304" pitchFamily="18" charset="0"/>
                <a:ea typeface="Times New Roman" panose="02020603050405020304" pitchFamily="18" charset="0"/>
              </a:rPr>
              <a:t>beans</a:t>
            </a:r>
            <a:endParaRPr lang="fr-FR" sz="1400" dirty="0">
              <a:effectLst/>
              <a:latin typeface="Times New Roman" panose="02020603050405020304" pitchFamily="18" charset="0"/>
              <a:ea typeface="Times New Roman" panose="02020603050405020304" pitchFamily="18" charset="0"/>
            </a:endParaRPr>
          </a:p>
          <a:p>
            <a:pPr marL="342900" lvl="0" indent="-249238">
              <a:buSzPts val="1000"/>
              <a:buFont typeface="Symbol" panose="05050102010706020507" pitchFamily="18" charset="2"/>
              <a:buChar char=""/>
              <a:tabLst>
                <a:tab pos="457200" algn="l"/>
              </a:tabLst>
            </a:pPr>
            <a:r>
              <a:rPr lang="fr-FR" sz="1400" b="1" dirty="0" err="1">
                <a:solidFill>
                  <a:srgbClr val="496D8B"/>
                </a:solidFill>
                <a:effectLst/>
                <a:latin typeface="Book Antiqua" panose="02040602050305030304" pitchFamily="18" charset="0"/>
                <a:ea typeface="Times New Roman" panose="02020603050405020304" pitchFamily="18" charset="0"/>
              </a:rPr>
              <a:t>spring-context</a:t>
            </a:r>
            <a:r>
              <a:rPr lang="fr-FR" sz="1400" dirty="0">
                <a:solidFill>
                  <a:srgbClr val="496D8B"/>
                </a:solidFill>
                <a:effectLst/>
                <a:latin typeface="Book Antiqua" panose="02040602050305030304" pitchFamily="18" charset="0"/>
                <a:ea typeface="Times New Roman" panose="02020603050405020304" pitchFamily="18" charset="0"/>
              </a:rPr>
              <a:t> : </a:t>
            </a:r>
            <a:r>
              <a:rPr lang="fr-FR" sz="1400" dirty="0" err="1">
                <a:effectLst/>
                <a:latin typeface="Book Antiqua" panose="02040602050305030304" pitchFamily="18" charset="0"/>
                <a:ea typeface="Times New Roman" panose="02020603050405020304" pitchFamily="18" charset="0"/>
              </a:rPr>
              <a:t>ApplicationContext</a:t>
            </a:r>
            <a:r>
              <a:rPr lang="fr-FR" sz="1400" dirty="0">
                <a:effectLst/>
                <a:latin typeface="Book Antiqua" panose="02040602050305030304" pitchFamily="18" charset="0"/>
                <a:ea typeface="Times New Roman" panose="02020603050405020304" pitchFamily="18" charset="0"/>
              </a:rPr>
              <a:t> et services d'entreprise</a:t>
            </a:r>
            <a:endParaRPr lang="fr-FR" sz="1400" dirty="0">
              <a:effectLst/>
              <a:latin typeface="Times New Roman" panose="02020603050405020304" pitchFamily="18" charset="0"/>
              <a:ea typeface="Times New Roman" panose="02020603050405020304" pitchFamily="18" charset="0"/>
            </a:endParaRPr>
          </a:p>
          <a:p>
            <a:pPr marL="342900" lvl="0" indent="-249238">
              <a:buSzPts val="1000"/>
              <a:buFont typeface="Symbol" panose="05050102010706020507" pitchFamily="18" charset="2"/>
              <a:buChar char=""/>
              <a:tabLst>
                <a:tab pos="457200" algn="l"/>
              </a:tabLst>
            </a:pPr>
            <a:r>
              <a:rPr lang="fr-FR" sz="1400" b="1" dirty="0" err="1">
                <a:solidFill>
                  <a:srgbClr val="496D8B"/>
                </a:solidFill>
                <a:effectLst/>
                <a:latin typeface="Book Antiqua" panose="02040602050305030304" pitchFamily="18" charset="0"/>
                <a:ea typeface="Times New Roman" panose="02020603050405020304" pitchFamily="18" charset="0"/>
              </a:rPr>
              <a:t>spring</a:t>
            </a:r>
            <a:r>
              <a:rPr lang="fr-FR" sz="1400" b="1" dirty="0">
                <a:solidFill>
                  <a:srgbClr val="496D8B"/>
                </a:solidFill>
                <a:effectLst/>
                <a:latin typeface="Book Antiqua" panose="02040602050305030304" pitchFamily="18" charset="0"/>
                <a:ea typeface="Times New Roman" panose="02020603050405020304" pitchFamily="18" charset="0"/>
              </a:rPr>
              <a:t>-expression (</a:t>
            </a:r>
            <a:r>
              <a:rPr lang="fr-FR" sz="1400" b="1" dirty="0" err="1">
                <a:solidFill>
                  <a:srgbClr val="496D8B"/>
                </a:solidFill>
                <a:effectLst/>
                <a:latin typeface="Book Antiqua" panose="02040602050305030304" pitchFamily="18" charset="0"/>
                <a:ea typeface="Times New Roman" panose="02020603050405020304" pitchFamily="18" charset="0"/>
              </a:rPr>
              <a:t>SpEL</a:t>
            </a:r>
            <a:r>
              <a:rPr lang="fr-FR" sz="1400" b="1" dirty="0">
                <a:solidFill>
                  <a:srgbClr val="496D8B"/>
                </a:solidFill>
                <a:effectLst/>
                <a:latin typeface="Book Antiqua" panose="02040602050305030304" pitchFamily="18" charset="0"/>
                <a:ea typeface="Times New Roman" panose="02020603050405020304" pitchFamily="18" charset="0"/>
              </a:rPr>
              <a:t>)</a:t>
            </a:r>
            <a:r>
              <a:rPr lang="fr-FR" sz="1400" dirty="0">
                <a:solidFill>
                  <a:srgbClr val="496D8B"/>
                </a:solidFill>
                <a:effectLst/>
                <a:latin typeface="Book Antiqua" panose="02040602050305030304" pitchFamily="18" charset="0"/>
                <a:ea typeface="Times New Roman" panose="02020603050405020304" pitchFamily="18" charset="0"/>
              </a:rPr>
              <a:t> :</a:t>
            </a:r>
            <a:r>
              <a:rPr lang="fr-FR" sz="1400" dirty="0">
                <a:effectLst/>
                <a:latin typeface="Book Antiqua" panose="02040602050305030304" pitchFamily="18" charset="0"/>
                <a:ea typeface="Times New Roman" panose="02020603050405020304" pitchFamily="18" charset="0"/>
              </a:rPr>
              <a:t> Langage d'expression</a:t>
            </a:r>
            <a:endParaRPr lang="fr-FR" sz="1400" dirty="0">
              <a:effectLst/>
              <a:latin typeface="Times New Roman" panose="02020603050405020304" pitchFamily="18" charset="0"/>
              <a:ea typeface="Times New Roman" panose="02020603050405020304" pitchFamily="18" charset="0"/>
            </a:endParaRPr>
          </a:p>
        </p:txBody>
      </p:sp>
      <p:pic>
        <p:nvPicPr>
          <p:cNvPr id="8" name="Image 7" descr="Une image contenant Graphique, conception, Police, logo">
            <a:extLst>
              <a:ext uri="{FF2B5EF4-FFF2-40B4-BE49-F238E27FC236}">
                <a16:creationId xmlns:a16="http://schemas.microsoft.com/office/drawing/2014/main" id="{3DF14EB5-6E5D-C671-66B0-F0DC67B9767C}"/>
              </a:ext>
            </a:extLst>
          </p:cNvPr>
          <p:cNvPicPr>
            <a:picLocks noChangeAspect="1"/>
          </p:cNvPicPr>
          <p:nvPr/>
        </p:nvPicPr>
        <p:blipFill rotWithShape="1">
          <a:blip r:embed="rId3">
            <a:alphaModFix amt="85000"/>
            <a:extLst>
              <a:ext uri="{837473B0-CC2E-450A-ABE3-18F120FF3D39}">
                <a1611:picAttrSrcUrl xmlns:a1611="http://schemas.microsoft.com/office/drawing/2016/11/main" r:id="rId4"/>
              </a:ext>
            </a:extLst>
          </a:blip>
          <a:srcRect l="18500" t="19288" r="50068" b="20469"/>
          <a:stretch/>
        </p:blipFill>
        <p:spPr>
          <a:xfrm>
            <a:off x="11567020" y="101951"/>
            <a:ext cx="392721" cy="501811"/>
          </a:xfrm>
          <a:prstGeom prst="rect">
            <a:avLst/>
          </a:prstGeom>
        </p:spPr>
      </p:pic>
      <p:pic>
        <p:nvPicPr>
          <p:cNvPr id="10" name="Image 9" descr="Une image contenant texte, capture d’écran, Police, nombre&#10;&#10;Le contenu généré par l’IA peut être incorrect.">
            <a:extLst>
              <a:ext uri="{FF2B5EF4-FFF2-40B4-BE49-F238E27FC236}">
                <a16:creationId xmlns:a16="http://schemas.microsoft.com/office/drawing/2014/main" id="{98358247-8C19-9E57-C745-7678EEC67A2D}"/>
              </a:ext>
            </a:extLst>
          </p:cNvPr>
          <p:cNvPicPr>
            <a:picLocks noChangeAspect="1"/>
          </p:cNvPicPr>
          <p:nvPr/>
        </p:nvPicPr>
        <p:blipFill>
          <a:blip r:embed="rId5"/>
          <a:stretch>
            <a:fillRect/>
          </a:stretch>
        </p:blipFill>
        <p:spPr>
          <a:xfrm>
            <a:off x="1341884" y="896702"/>
            <a:ext cx="10153128" cy="4767934"/>
          </a:xfrm>
          <a:prstGeom prst="rect">
            <a:avLst/>
          </a:prstGeom>
        </p:spPr>
      </p:pic>
    </p:spTree>
    <p:extLst>
      <p:ext uri="{BB962C8B-B14F-4D97-AF65-F5344CB8AC3E}">
        <p14:creationId xmlns:p14="http://schemas.microsoft.com/office/powerpoint/2010/main" val="39547795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37F0FF-A589-29BE-7CD0-28016D248E2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D731171B-B815-3B5F-7D36-533859C7ABED}"/>
              </a:ext>
            </a:extLst>
          </p:cNvPr>
          <p:cNvSpPr>
            <a:spLocks noGrp="1"/>
          </p:cNvSpPr>
          <p:nvPr>
            <p:ph type="title"/>
          </p:nvPr>
        </p:nvSpPr>
        <p:spPr>
          <a:xfrm>
            <a:off x="1341884" y="720681"/>
            <a:ext cx="9782801" cy="663773"/>
          </a:xfrm>
        </p:spPr>
        <p:txBody>
          <a:bodyPr rtlCol="0">
            <a:normAutofit/>
          </a:bodyPr>
          <a:lstStyle/>
          <a:p>
            <a:r>
              <a:rPr lang="fr-FR" sz="2800" b="1" dirty="0">
                <a:solidFill>
                  <a:srgbClr val="496D8B"/>
                </a:solidFill>
              </a:rPr>
              <a:t>AOP &amp; Instrumentation</a:t>
            </a:r>
          </a:p>
        </p:txBody>
      </p:sp>
      <p:sp>
        <p:nvSpPr>
          <p:cNvPr id="6" name="Titre 1">
            <a:extLst>
              <a:ext uri="{FF2B5EF4-FFF2-40B4-BE49-F238E27FC236}">
                <a16:creationId xmlns:a16="http://schemas.microsoft.com/office/drawing/2014/main" id="{DFDD1AF8-4B17-86CC-DD0D-FDF6A9B9E8F2}"/>
              </a:ext>
            </a:extLst>
          </p:cNvPr>
          <p:cNvSpPr txBox="1">
            <a:spLocks/>
          </p:cNvSpPr>
          <p:nvPr/>
        </p:nvSpPr>
        <p:spPr>
          <a:xfrm>
            <a:off x="8038628" y="0"/>
            <a:ext cx="4785309" cy="49203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600" kern="1200">
                <a:solidFill>
                  <a:schemeClr val="tx1">
                    <a:lumMod val="75000"/>
                  </a:schemeClr>
                </a:solidFill>
                <a:latin typeface="+mj-lt"/>
                <a:ea typeface="+mj-ea"/>
                <a:cs typeface="+mj-cs"/>
              </a:defRPr>
            </a:lvl1pPr>
          </a:lstStyle>
          <a:p>
            <a:r>
              <a:rPr lang="fr-FR" sz="1200" dirty="0">
                <a:solidFill>
                  <a:srgbClr val="496D8B"/>
                </a:solidFill>
              </a:rPr>
              <a:t>Présentation du Framework Spring</a:t>
            </a:r>
            <a:endParaRPr lang="fr-FR" sz="1200" dirty="0">
              <a:solidFill>
                <a:srgbClr val="C00000"/>
              </a:solidFill>
            </a:endParaRPr>
          </a:p>
        </p:txBody>
      </p:sp>
      <p:cxnSp>
        <p:nvCxnSpPr>
          <p:cNvPr id="7" name="Connecteur droit 6">
            <a:extLst>
              <a:ext uri="{FF2B5EF4-FFF2-40B4-BE49-F238E27FC236}">
                <a16:creationId xmlns:a16="http://schemas.microsoft.com/office/drawing/2014/main" id="{5C069185-572F-CB02-D5FA-85B7F9C5677A}"/>
              </a:ext>
            </a:extLst>
          </p:cNvPr>
          <p:cNvCxnSpPr>
            <a:cxnSpLocks/>
          </p:cNvCxnSpPr>
          <p:nvPr/>
        </p:nvCxnSpPr>
        <p:spPr>
          <a:xfrm>
            <a:off x="10609224" y="404664"/>
            <a:ext cx="813780" cy="0"/>
          </a:xfrm>
          <a:prstGeom prst="line">
            <a:avLst/>
          </a:prstGeom>
        </p:spPr>
        <p:style>
          <a:lnRef idx="1">
            <a:schemeClr val="accent1"/>
          </a:lnRef>
          <a:fillRef idx="0">
            <a:schemeClr val="accent1"/>
          </a:fillRef>
          <a:effectRef idx="0">
            <a:schemeClr val="accent1"/>
          </a:effectRef>
          <a:fontRef idx="minor">
            <a:schemeClr val="tx1"/>
          </a:fontRef>
        </p:style>
      </p:cxnSp>
      <p:pic>
        <p:nvPicPr>
          <p:cNvPr id="8" name="Image 7" descr="Une image contenant Graphique, conception, Police, logo">
            <a:extLst>
              <a:ext uri="{FF2B5EF4-FFF2-40B4-BE49-F238E27FC236}">
                <a16:creationId xmlns:a16="http://schemas.microsoft.com/office/drawing/2014/main" id="{9D0C0350-449D-A234-6711-E46BA168D7F3}"/>
              </a:ext>
            </a:extLst>
          </p:cNvPr>
          <p:cNvPicPr>
            <a:picLocks noChangeAspect="1"/>
          </p:cNvPicPr>
          <p:nvPr/>
        </p:nvPicPr>
        <p:blipFill rotWithShape="1">
          <a:blip r:embed="rId3">
            <a:alphaModFix amt="85000"/>
            <a:extLst>
              <a:ext uri="{837473B0-CC2E-450A-ABE3-18F120FF3D39}">
                <a1611:picAttrSrcUrl xmlns:a1611="http://schemas.microsoft.com/office/drawing/2016/11/main" r:id="rId4"/>
              </a:ext>
            </a:extLst>
          </a:blip>
          <a:srcRect l="18500" t="19288" r="50068" b="20469"/>
          <a:stretch/>
        </p:blipFill>
        <p:spPr>
          <a:xfrm>
            <a:off x="11567020" y="101951"/>
            <a:ext cx="392721" cy="501811"/>
          </a:xfrm>
          <a:prstGeom prst="rect">
            <a:avLst/>
          </a:prstGeom>
        </p:spPr>
      </p:pic>
      <p:pic>
        <p:nvPicPr>
          <p:cNvPr id="3074" name="Image 1">
            <a:extLst>
              <a:ext uri="{FF2B5EF4-FFF2-40B4-BE49-F238E27FC236}">
                <a16:creationId xmlns:a16="http://schemas.microsoft.com/office/drawing/2014/main" id="{62705683-95AD-4149-3512-55375D3E62A8}"/>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val="0"/>
              </a:ext>
            </a:extLst>
          </a:blip>
          <a:srcRect l="4017" r="3599"/>
          <a:stretch>
            <a:fillRect/>
          </a:stretch>
        </p:blipFill>
        <p:spPr bwMode="auto">
          <a:xfrm>
            <a:off x="1264732" y="1613097"/>
            <a:ext cx="10695009" cy="2496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ZoneTexte 2">
            <a:extLst>
              <a:ext uri="{FF2B5EF4-FFF2-40B4-BE49-F238E27FC236}">
                <a16:creationId xmlns:a16="http://schemas.microsoft.com/office/drawing/2014/main" id="{A45F207E-6004-32D4-8B9F-059B37ACFDC1}"/>
              </a:ext>
            </a:extLst>
          </p:cNvPr>
          <p:cNvSpPr txBox="1"/>
          <p:nvPr/>
        </p:nvSpPr>
        <p:spPr>
          <a:xfrm>
            <a:off x="1413892" y="4509121"/>
            <a:ext cx="5289265" cy="864096"/>
          </a:xfrm>
          <a:prstGeom prst="rect">
            <a:avLst/>
          </a:prstGeom>
          <a:solidFill>
            <a:srgbClr val="FFFFFF"/>
          </a:solidFill>
          <a:ln w="12700">
            <a:solidFill>
              <a:schemeClr val="accent3"/>
            </a:solidFill>
          </a:ln>
          <a:effectLst>
            <a:outerShdw blurRad="50800" dist="38100" dir="2700000" algn="tl" rotWithShape="0">
              <a:prstClr val="black">
                <a:alpha val="40000"/>
              </a:prstClr>
            </a:outerShdw>
          </a:effectLst>
        </p:spPr>
        <p:txBody>
          <a:bodyPr wrap="square">
            <a:normAutofit/>
          </a:bodyPr>
          <a:lstStyle/>
          <a:p>
            <a:pPr marL="342900" lvl="0" indent="-249238">
              <a:buSzPts val="1000"/>
              <a:buFont typeface="Symbol" panose="05050102010706020507" pitchFamily="18" charset="2"/>
              <a:buChar char=""/>
              <a:tabLst>
                <a:tab pos="457200" algn="l"/>
              </a:tabLst>
            </a:pPr>
            <a:r>
              <a:rPr lang="fr-FR" sz="1400" b="1" dirty="0" err="1">
                <a:solidFill>
                  <a:srgbClr val="496D8B"/>
                </a:solidFill>
                <a:effectLst/>
                <a:latin typeface="Book Antiqua" panose="02040602050305030304" pitchFamily="18" charset="0"/>
                <a:ea typeface="Times New Roman" panose="02020603050405020304" pitchFamily="18" charset="0"/>
              </a:rPr>
              <a:t>spring-aop</a:t>
            </a:r>
            <a:r>
              <a:rPr lang="fr-FR" sz="1400" b="1" dirty="0">
                <a:solidFill>
                  <a:srgbClr val="496D8B"/>
                </a:solidFill>
                <a:effectLst/>
                <a:latin typeface="Book Antiqua" panose="02040602050305030304" pitchFamily="18" charset="0"/>
                <a:ea typeface="Times New Roman" panose="02020603050405020304" pitchFamily="18" charset="0"/>
              </a:rPr>
              <a:t> : A</a:t>
            </a:r>
            <a:r>
              <a:rPr lang="fr-FR" sz="1400" b="1" dirty="0">
                <a:effectLst/>
                <a:latin typeface="Book Antiqua" panose="02040602050305030304" pitchFamily="18" charset="0"/>
                <a:ea typeface="Times New Roman" panose="02020603050405020304" pitchFamily="18" charset="0"/>
              </a:rPr>
              <a:t>spects avec exemples complets</a:t>
            </a:r>
          </a:p>
          <a:p>
            <a:pPr marL="342900" lvl="0" indent="-249238">
              <a:buSzPts val="1000"/>
              <a:buFont typeface="Symbol" panose="05050102010706020507" pitchFamily="18" charset="2"/>
              <a:buChar char=""/>
              <a:tabLst>
                <a:tab pos="457200" algn="l"/>
              </a:tabLst>
            </a:pPr>
            <a:r>
              <a:rPr lang="fr-FR" sz="1400" b="1" dirty="0" err="1">
                <a:solidFill>
                  <a:srgbClr val="496D8B"/>
                </a:solidFill>
                <a:effectLst/>
                <a:latin typeface="Book Antiqua" panose="02040602050305030304" pitchFamily="18" charset="0"/>
                <a:ea typeface="Times New Roman" panose="02020603050405020304" pitchFamily="18" charset="0"/>
              </a:rPr>
              <a:t>spring</a:t>
            </a:r>
            <a:r>
              <a:rPr lang="fr-FR" sz="1400" b="1" dirty="0">
                <a:solidFill>
                  <a:srgbClr val="496D8B"/>
                </a:solidFill>
                <a:effectLst/>
                <a:latin typeface="Book Antiqua" panose="02040602050305030304" pitchFamily="18" charset="0"/>
                <a:ea typeface="Times New Roman" panose="02020603050405020304" pitchFamily="18" charset="0"/>
              </a:rPr>
              <a:t>-aspects : </a:t>
            </a:r>
            <a:r>
              <a:rPr lang="fr-FR" sz="1400" b="1" dirty="0" err="1">
                <a:effectLst/>
                <a:latin typeface="Book Antiqua" panose="02040602050305030304" pitchFamily="18" charset="0"/>
                <a:ea typeface="Times New Roman" panose="02020603050405020304" pitchFamily="18" charset="0"/>
              </a:rPr>
              <a:t>AspectJ</a:t>
            </a:r>
            <a:r>
              <a:rPr lang="fr-FR" sz="1400" b="1" dirty="0">
                <a:effectLst/>
                <a:latin typeface="Book Antiqua" panose="02040602050305030304" pitchFamily="18" charset="0"/>
                <a:ea typeface="Times New Roman" panose="02020603050405020304" pitchFamily="18" charset="0"/>
              </a:rPr>
              <a:t> avancé</a:t>
            </a:r>
          </a:p>
          <a:p>
            <a:pPr marL="342900" lvl="0" indent="-249238">
              <a:buSzPts val="1000"/>
              <a:buFont typeface="Symbol" panose="05050102010706020507" pitchFamily="18" charset="2"/>
              <a:buChar char=""/>
              <a:tabLst>
                <a:tab pos="457200" algn="l"/>
              </a:tabLst>
            </a:pPr>
            <a:r>
              <a:rPr lang="fr-FR" sz="1400" b="1" dirty="0" err="1">
                <a:solidFill>
                  <a:srgbClr val="496D8B"/>
                </a:solidFill>
                <a:effectLst/>
                <a:latin typeface="Book Antiqua" panose="02040602050305030304" pitchFamily="18" charset="0"/>
                <a:ea typeface="Times New Roman" panose="02020603050405020304" pitchFamily="18" charset="0"/>
              </a:rPr>
              <a:t>spring</a:t>
            </a:r>
            <a:r>
              <a:rPr lang="fr-FR" sz="1400" b="1" dirty="0">
                <a:solidFill>
                  <a:srgbClr val="496D8B"/>
                </a:solidFill>
                <a:effectLst/>
                <a:latin typeface="Book Antiqua" panose="02040602050305030304" pitchFamily="18" charset="0"/>
                <a:ea typeface="Times New Roman" panose="02020603050405020304" pitchFamily="18" charset="0"/>
              </a:rPr>
              <a:t>-instrument </a:t>
            </a:r>
            <a:r>
              <a:rPr lang="fr-FR" sz="1400" b="1" dirty="0">
                <a:effectLst/>
                <a:latin typeface="Book Antiqua" panose="02040602050305030304" pitchFamily="18" charset="0"/>
                <a:ea typeface="Times New Roman" panose="02020603050405020304" pitchFamily="18" charset="0"/>
              </a:rPr>
              <a:t>: Instrumentation </a:t>
            </a:r>
            <a:r>
              <a:rPr lang="fr-FR" sz="1400" b="1" dirty="0" err="1">
                <a:effectLst/>
                <a:latin typeface="Book Antiqua" panose="02040602050305030304" pitchFamily="18" charset="0"/>
                <a:ea typeface="Times New Roman" panose="02020603050405020304" pitchFamily="18" charset="0"/>
              </a:rPr>
              <a:t>bytecode</a:t>
            </a:r>
            <a:endParaRPr lang="fr-FR" sz="1400" b="1" dirty="0">
              <a:effectLst/>
              <a:latin typeface="Book Antiqua" panose="02040602050305030304" pitchFamily="18" charset="0"/>
              <a:ea typeface="Times New Roman" panose="02020603050405020304" pitchFamily="18" charset="0"/>
            </a:endParaRPr>
          </a:p>
        </p:txBody>
      </p:sp>
    </p:spTree>
    <p:extLst>
      <p:ext uri="{BB962C8B-B14F-4D97-AF65-F5344CB8AC3E}">
        <p14:creationId xmlns:p14="http://schemas.microsoft.com/office/powerpoint/2010/main" val="31552225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63B91E-6EA0-D834-D808-1CFC7DB77C10}"/>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A70ADEE8-B1FF-39DE-47B1-B55AB121E41E}"/>
              </a:ext>
            </a:extLst>
          </p:cNvPr>
          <p:cNvSpPr>
            <a:spLocks noGrp="1"/>
          </p:cNvSpPr>
          <p:nvPr>
            <p:ph type="title"/>
          </p:nvPr>
        </p:nvSpPr>
        <p:spPr>
          <a:xfrm>
            <a:off x="1361188" y="564815"/>
            <a:ext cx="9782801" cy="663773"/>
          </a:xfrm>
        </p:spPr>
        <p:txBody>
          <a:bodyPr rtlCol="0">
            <a:normAutofit/>
          </a:bodyPr>
          <a:lstStyle/>
          <a:p>
            <a:r>
              <a:rPr lang="fr-FR" sz="2800" b="1" dirty="0">
                <a:solidFill>
                  <a:srgbClr val="496D8B"/>
                </a:solidFill>
              </a:rPr>
              <a:t>Modules d'Infrastructure</a:t>
            </a:r>
          </a:p>
        </p:txBody>
      </p:sp>
      <p:sp>
        <p:nvSpPr>
          <p:cNvPr id="6" name="Titre 1">
            <a:extLst>
              <a:ext uri="{FF2B5EF4-FFF2-40B4-BE49-F238E27FC236}">
                <a16:creationId xmlns:a16="http://schemas.microsoft.com/office/drawing/2014/main" id="{C4BB6170-8091-A3A9-D69D-04FC2F4CF6B0}"/>
              </a:ext>
            </a:extLst>
          </p:cNvPr>
          <p:cNvSpPr txBox="1">
            <a:spLocks/>
          </p:cNvSpPr>
          <p:nvPr/>
        </p:nvSpPr>
        <p:spPr>
          <a:xfrm>
            <a:off x="8038628" y="0"/>
            <a:ext cx="4785309" cy="49203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600" kern="1200">
                <a:solidFill>
                  <a:schemeClr val="tx1">
                    <a:lumMod val="75000"/>
                  </a:schemeClr>
                </a:solidFill>
                <a:latin typeface="+mj-lt"/>
                <a:ea typeface="+mj-ea"/>
                <a:cs typeface="+mj-cs"/>
              </a:defRPr>
            </a:lvl1pPr>
          </a:lstStyle>
          <a:p>
            <a:r>
              <a:rPr lang="fr-FR" sz="1200" dirty="0">
                <a:solidFill>
                  <a:srgbClr val="496D8B"/>
                </a:solidFill>
              </a:rPr>
              <a:t>Présentation du Framework Spring</a:t>
            </a:r>
            <a:endParaRPr lang="fr-FR" sz="1200" dirty="0">
              <a:solidFill>
                <a:srgbClr val="C00000"/>
              </a:solidFill>
            </a:endParaRPr>
          </a:p>
        </p:txBody>
      </p:sp>
      <p:cxnSp>
        <p:nvCxnSpPr>
          <p:cNvPr id="7" name="Connecteur droit 6">
            <a:extLst>
              <a:ext uri="{FF2B5EF4-FFF2-40B4-BE49-F238E27FC236}">
                <a16:creationId xmlns:a16="http://schemas.microsoft.com/office/drawing/2014/main" id="{6805AC2A-CD8F-4441-C5D3-B6B3896B91A3}"/>
              </a:ext>
            </a:extLst>
          </p:cNvPr>
          <p:cNvCxnSpPr>
            <a:cxnSpLocks/>
          </p:cNvCxnSpPr>
          <p:nvPr/>
        </p:nvCxnSpPr>
        <p:spPr>
          <a:xfrm>
            <a:off x="10609224" y="404664"/>
            <a:ext cx="813780" cy="0"/>
          </a:xfrm>
          <a:prstGeom prst="line">
            <a:avLst/>
          </a:prstGeom>
        </p:spPr>
        <p:style>
          <a:lnRef idx="1">
            <a:schemeClr val="accent1"/>
          </a:lnRef>
          <a:fillRef idx="0">
            <a:schemeClr val="accent1"/>
          </a:fillRef>
          <a:effectRef idx="0">
            <a:schemeClr val="accent1"/>
          </a:effectRef>
          <a:fontRef idx="minor">
            <a:schemeClr val="tx1"/>
          </a:fontRef>
        </p:style>
      </p:cxnSp>
      <p:pic>
        <p:nvPicPr>
          <p:cNvPr id="8" name="Image 7" descr="Une image contenant Graphique, conception, Police, logo">
            <a:extLst>
              <a:ext uri="{FF2B5EF4-FFF2-40B4-BE49-F238E27FC236}">
                <a16:creationId xmlns:a16="http://schemas.microsoft.com/office/drawing/2014/main" id="{3D82596F-26BD-89CB-5595-E48F1CD7FA57}"/>
              </a:ext>
            </a:extLst>
          </p:cNvPr>
          <p:cNvPicPr>
            <a:picLocks noChangeAspect="1"/>
          </p:cNvPicPr>
          <p:nvPr/>
        </p:nvPicPr>
        <p:blipFill rotWithShape="1">
          <a:blip r:embed="rId3">
            <a:alphaModFix amt="85000"/>
            <a:extLst>
              <a:ext uri="{837473B0-CC2E-450A-ABE3-18F120FF3D39}">
                <a1611:picAttrSrcUrl xmlns:a1611="http://schemas.microsoft.com/office/drawing/2016/11/main" r:id="rId4"/>
              </a:ext>
            </a:extLst>
          </a:blip>
          <a:srcRect l="18500" t="19288" r="50068" b="20469"/>
          <a:stretch/>
        </p:blipFill>
        <p:spPr>
          <a:xfrm>
            <a:off x="11567020" y="101951"/>
            <a:ext cx="392721" cy="501811"/>
          </a:xfrm>
          <a:prstGeom prst="rect">
            <a:avLst/>
          </a:prstGeom>
        </p:spPr>
      </p:pic>
      <p:sp>
        <p:nvSpPr>
          <p:cNvPr id="3" name="ZoneTexte 2">
            <a:extLst>
              <a:ext uri="{FF2B5EF4-FFF2-40B4-BE49-F238E27FC236}">
                <a16:creationId xmlns:a16="http://schemas.microsoft.com/office/drawing/2014/main" id="{4BFD6C18-E19E-B179-4901-ABF7C7703531}"/>
              </a:ext>
            </a:extLst>
          </p:cNvPr>
          <p:cNvSpPr txBox="1"/>
          <p:nvPr/>
        </p:nvSpPr>
        <p:spPr>
          <a:xfrm>
            <a:off x="1485900" y="5775134"/>
            <a:ext cx="5289265" cy="966234"/>
          </a:xfrm>
          <a:prstGeom prst="rect">
            <a:avLst/>
          </a:prstGeom>
          <a:solidFill>
            <a:srgbClr val="FFFFFF"/>
          </a:solidFill>
          <a:ln w="12700">
            <a:solidFill>
              <a:schemeClr val="accent3"/>
            </a:solidFill>
          </a:ln>
          <a:effectLst>
            <a:outerShdw blurRad="50800" dist="38100" dir="2700000" algn="tl" rotWithShape="0">
              <a:prstClr val="black">
                <a:alpha val="40000"/>
              </a:prstClr>
            </a:outerShdw>
          </a:effectLst>
        </p:spPr>
        <p:txBody>
          <a:bodyPr wrap="square">
            <a:normAutofit/>
          </a:bodyPr>
          <a:lstStyle/>
          <a:p>
            <a:pPr marL="342900" lvl="0" indent="-249238">
              <a:buSzPts val="1000"/>
              <a:buFont typeface="Symbol" panose="05050102010706020507" pitchFamily="18" charset="2"/>
              <a:buChar char=""/>
              <a:tabLst>
                <a:tab pos="457200" algn="l"/>
              </a:tabLst>
            </a:pPr>
            <a:r>
              <a:rPr lang="fr-FR" sz="1400" b="1" dirty="0">
                <a:solidFill>
                  <a:srgbClr val="496D8B"/>
                </a:solidFill>
                <a:effectLst/>
                <a:latin typeface="Book Antiqua" panose="02040602050305030304" pitchFamily="18" charset="0"/>
                <a:ea typeface="Times New Roman" panose="02020603050405020304" pitchFamily="18" charset="0"/>
              </a:rPr>
              <a:t>•	</a:t>
            </a:r>
            <a:r>
              <a:rPr lang="fr-FR" sz="1400" b="1" dirty="0" err="1">
                <a:solidFill>
                  <a:srgbClr val="496D8B"/>
                </a:solidFill>
                <a:effectLst/>
                <a:latin typeface="Book Antiqua" panose="02040602050305030304" pitchFamily="18" charset="0"/>
                <a:ea typeface="Times New Roman" panose="02020603050405020304" pitchFamily="18" charset="0"/>
              </a:rPr>
              <a:t>spring-tx</a:t>
            </a:r>
            <a:r>
              <a:rPr lang="fr-FR" sz="1400" b="1" dirty="0">
                <a:solidFill>
                  <a:srgbClr val="496D8B"/>
                </a:solidFill>
                <a:effectLst/>
                <a:latin typeface="Book Antiqua" panose="02040602050305030304" pitchFamily="18" charset="0"/>
                <a:ea typeface="Times New Roman" panose="02020603050405020304" pitchFamily="18" charset="0"/>
              </a:rPr>
              <a:t> : </a:t>
            </a:r>
            <a:r>
              <a:rPr lang="fr-FR" sz="1400" b="1" dirty="0">
                <a:effectLst/>
                <a:latin typeface="Book Antiqua" panose="02040602050305030304" pitchFamily="18" charset="0"/>
                <a:ea typeface="Times New Roman" panose="02020603050405020304" pitchFamily="18" charset="0"/>
              </a:rPr>
              <a:t>Transactions (propagation, isolation)</a:t>
            </a:r>
          </a:p>
          <a:p>
            <a:pPr marL="342900" lvl="0" indent="-249238">
              <a:buSzPts val="1000"/>
              <a:buFont typeface="Symbol" panose="05050102010706020507" pitchFamily="18" charset="2"/>
              <a:buChar char=""/>
              <a:tabLst>
                <a:tab pos="457200" algn="l"/>
              </a:tabLst>
            </a:pPr>
            <a:r>
              <a:rPr lang="fr-FR" sz="1400" b="1" dirty="0">
                <a:solidFill>
                  <a:srgbClr val="496D8B"/>
                </a:solidFill>
                <a:effectLst/>
                <a:latin typeface="Book Antiqua" panose="02040602050305030304" pitchFamily="18" charset="0"/>
                <a:ea typeface="Times New Roman" panose="02020603050405020304" pitchFamily="18" charset="0"/>
              </a:rPr>
              <a:t>•	</a:t>
            </a:r>
            <a:r>
              <a:rPr lang="fr-FR" sz="1400" b="1" dirty="0" err="1">
                <a:solidFill>
                  <a:srgbClr val="496D8B"/>
                </a:solidFill>
                <a:effectLst/>
                <a:latin typeface="Book Antiqua" panose="02040602050305030304" pitchFamily="18" charset="0"/>
                <a:ea typeface="Times New Roman" panose="02020603050405020304" pitchFamily="18" charset="0"/>
              </a:rPr>
              <a:t>spring-jdbc</a:t>
            </a:r>
            <a:r>
              <a:rPr lang="fr-FR" sz="1400" b="1" dirty="0">
                <a:solidFill>
                  <a:srgbClr val="496D8B"/>
                </a:solidFill>
                <a:effectLst/>
                <a:latin typeface="Book Antiqua" panose="02040602050305030304" pitchFamily="18" charset="0"/>
                <a:ea typeface="Times New Roman" panose="02020603050405020304" pitchFamily="18" charset="0"/>
              </a:rPr>
              <a:t> : </a:t>
            </a:r>
            <a:r>
              <a:rPr lang="fr-FR" sz="1400" b="1" dirty="0" err="1">
                <a:effectLst/>
                <a:latin typeface="Book Antiqua" panose="02040602050305030304" pitchFamily="18" charset="0"/>
                <a:ea typeface="Times New Roman" panose="02020603050405020304" pitchFamily="18" charset="0"/>
              </a:rPr>
              <a:t>JdbcTemplate</a:t>
            </a:r>
            <a:r>
              <a:rPr lang="fr-FR" sz="1400" b="1" dirty="0">
                <a:effectLst/>
                <a:latin typeface="Book Antiqua" panose="02040602050305030304" pitchFamily="18" charset="0"/>
                <a:ea typeface="Times New Roman" panose="02020603050405020304" pitchFamily="18" charset="0"/>
              </a:rPr>
              <a:t> et simplification JDBC</a:t>
            </a:r>
          </a:p>
          <a:p>
            <a:pPr marL="342900" lvl="0" indent="-249238">
              <a:buSzPts val="1000"/>
              <a:buFont typeface="Symbol" panose="05050102010706020507" pitchFamily="18" charset="2"/>
              <a:buChar char=""/>
              <a:tabLst>
                <a:tab pos="457200" algn="l"/>
              </a:tabLst>
            </a:pPr>
            <a:r>
              <a:rPr lang="fr-FR" sz="1400" b="1" dirty="0">
                <a:solidFill>
                  <a:srgbClr val="496D8B"/>
                </a:solidFill>
                <a:effectLst/>
                <a:latin typeface="Book Antiqua" panose="02040602050305030304" pitchFamily="18" charset="0"/>
                <a:ea typeface="Times New Roman" panose="02020603050405020304" pitchFamily="18" charset="0"/>
              </a:rPr>
              <a:t>•	</a:t>
            </a:r>
            <a:r>
              <a:rPr lang="fr-FR" sz="1400" b="1" dirty="0" err="1">
                <a:solidFill>
                  <a:srgbClr val="496D8B"/>
                </a:solidFill>
                <a:effectLst/>
                <a:latin typeface="Book Antiqua" panose="02040602050305030304" pitchFamily="18" charset="0"/>
                <a:ea typeface="Times New Roman" panose="02020603050405020304" pitchFamily="18" charset="0"/>
              </a:rPr>
              <a:t>spring-orm</a:t>
            </a:r>
            <a:r>
              <a:rPr lang="fr-FR" sz="1400" b="1" dirty="0">
                <a:solidFill>
                  <a:srgbClr val="496D8B"/>
                </a:solidFill>
                <a:effectLst/>
                <a:latin typeface="Book Antiqua" panose="02040602050305030304" pitchFamily="18" charset="0"/>
                <a:ea typeface="Times New Roman" panose="02020603050405020304" pitchFamily="18" charset="0"/>
              </a:rPr>
              <a:t> : </a:t>
            </a:r>
            <a:r>
              <a:rPr lang="fr-FR" sz="1400" b="1" dirty="0">
                <a:effectLst/>
                <a:latin typeface="Book Antiqua" panose="02040602050305030304" pitchFamily="18" charset="0"/>
                <a:ea typeface="Times New Roman" panose="02020603050405020304" pitchFamily="18" charset="0"/>
              </a:rPr>
              <a:t>Intégration JPA/Hibernate</a:t>
            </a:r>
          </a:p>
          <a:p>
            <a:pPr marL="342900" lvl="0" indent="-249238">
              <a:buSzPts val="1000"/>
              <a:buFont typeface="Symbol" panose="05050102010706020507" pitchFamily="18" charset="2"/>
              <a:buChar char=""/>
              <a:tabLst>
                <a:tab pos="457200" algn="l"/>
              </a:tabLst>
            </a:pPr>
            <a:r>
              <a:rPr lang="fr-FR" sz="1400" b="1" dirty="0">
                <a:solidFill>
                  <a:srgbClr val="496D8B"/>
                </a:solidFill>
                <a:effectLst/>
                <a:latin typeface="Book Antiqua" panose="02040602050305030304" pitchFamily="18" charset="0"/>
                <a:ea typeface="Times New Roman" panose="02020603050405020304" pitchFamily="18" charset="0"/>
              </a:rPr>
              <a:t>•	</a:t>
            </a:r>
            <a:r>
              <a:rPr lang="fr-FR" sz="1400" b="1" dirty="0" err="1">
                <a:solidFill>
                  <a:srgbClr val="496D8B"/>
                </a:solidFill>
                <a:effectLst/>
                <a:latin typeface="Book Antiqua" panose="02040602050305030304" pitchFamily="18" charset="0"/>
                <a:ea typeface="Times New Roman" panose="02020603050405020304" pitchFamily="18" charset="0"/>
              </a:rPr>
              <a:t>spring</a:t>
            </a:r>
            <a:r>
              <a:rPr lang="fr-FR" sz="1400" b="1" dirty="0">
                <a:solidFill>
                  <a:srgbClr val="496D8B"/>
                </a:solidFill>
                <a:effectLst/>
                <a:latin typeface="Book Antiqua" panose="02040602050305030304" pitchFamily="18" charset="0"/>
                <a:ea typeface="Times New Roman" panose="02020603050405020304" pitchFamily="18" charset="0"/>
              </a:rPr>
              <a:t>-messaging : </a:t>
            </a:r>
            <a:r>
              <a:rPr lang="fr-FR" sz="1400" b="1" dirty="0" err="1">
                <a:effectLst/>
                <a:latin typeface="Book Antiqua" panose="02040602050305030304" pitchFamily="18" charset="0"/>
                <a:ea typeface="Times New Roman" panose="02020603050405020304" pitchFamily="18" charset="0"/>
              </a:rPr>
              <a:t>WebSocket</a:t>
            </a:r>
            <a:r>
              <a:rPr lang="fr-FR" sz="1400" b="1" dirty="0">
                <a:effectLst/>
                <a:latin typeface="Book Antiqua" panose="02040602050305030304" pitchFamily="18" charset="0"/>
                <a:ea typeface="Times New Roman" panose="02020603050405020304" pitchFamily="18" charset="0"/>
              </a:rPr>
              <a:t> et messaging asynchrone</a:t>
            </a:r>
          </a:p>
        </p:txBody>
      </p:sp>
      <p:pic>
        <p:nvPicPr>
          <p:cNvPr id="4098" name="Image 1">
            <a:extLst>
              <a:ext uri="{FF2B5EF4-FFF2-40B4-BE49-F238E27FC236}">
                <a16:creationId xmlns:a16="http://schemas.microsoft.com/office/drawing/2014/main" id="{680E3017-9A11-E159-EDF3-BDECC086C87E}"/>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val="0"/>
              </a:ext>
            </a:extLst>
          </a:blip>
          <a:srcRect l="3968" r="3201"/>
          <a:stretch>
            <a:fillRect/>
          </a:stretch>
        </p:blipFill>
        <p:spPr bwMode="auto">
          <a:xfrm>
            <a:off x="1294306" y="1301365"/>
            <a:ext cx="10401833" cy="4362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76174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AF376-2BDF-540E-AFF8-AEEBA03FC97A}"/>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ECE37C31-425E-5C1B-0835-380506111849}"/>
              </a:ext>
            </a:extLst>
          </p:cNvPr>
          <p:cNvSpPr>
            <a:spLocks noGrp="1"/>
          </p:cNvSpPr>
          <p:nvPr>
            <p:ph type="title"/>
          </p:nvPr>
        </p:nvSpPr>
        <p:spPr>
          <a:xfrm>
            <a:off x="1361188" y="564815"/>
            <a:ext cx="9782801" cy="663773"/>
          </a:xfrm>
        </p:spPr>
        <p:txBody>
          <a:bodyPr rtlCol="0">
            <a:normAutofit/>
          </a:bodyPr>
          <a:lstStyle/>
          <a:p>
            <a:r>
              <a:rPr lang="fr-FR" sz="2800" b="1" dirty="0">
                <a:solidFill>
                  <a:srgbClr val="496D8B"/>
                </a:solidFill>
              </a:rPr>
              <a:t>Couche Web</a:t>
            </a:r>
          </a:p>
        </p:txBody>
      </p:sp>
      <p:sp>
        <p:nvSpPr>
          <p:cNvPr id="6" name="Titre 1">
            <a:extLst>
              <a:ext uri="{FF2B5EF4-FFF2-40B4-BE49-F238E27FC236}">
                <a16:creationId xmlns:a16="http://schemas.microsoft.com/office/drawing/2014/main" id="{6D1DF201-582C-214A-062F-71503C18986B}"/>
              </a:ext>
            </a:extLst>
          </p:cNvPr>
          <p:cNvSpPr txBox="1">
            <a:spLocks/>
          </p:cNvSpPr>
          <p:nvPr/>
        </p:nvSpPr>
        <p:spPr>
          <a:xfrm>
            <a:off x="8038628" y="0"/>
            <a:ext cx="4785309" cy="49203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600" kern="1200">
                <a:solidFill>
                  <a:schemeClr val="tx1">
                    <a:lumMod val="75000"/>
                  </a:schemeClr>
                </a:solidFill>
                <a:latin typeface="+mj-lt"/>
                <a:ea typeface="+mj-ea"/>
                <a:cs typeface="+mj-cs"/>
              </a:defRPr>
            </a:lvl1pPr>
          </a:lstStyle>
          <a:p>
            <a:r>
              <a:rPr lang="fr-FR" sz="1200" dirty="0">
                <a:solidFill>
                  <a:srgbClr val="496D8B"/>
                </a:solidFill>
              </a:rPr>
              <a:t>Présentation du Framework Spring</a:t>
            </a:r>
            <a:endParaRPr lang="fr-FR" sz="1200" dirty="0">
              <a:solidFill>
                <a:srgbClr val="C00000"/>
              </a:solidFill>
            </a:endParaRPr>
          </a:p>
        </p:txBody>
      </p:sp>
      <p:cxnSp>
        <p:nvCxnSpPr>
          <p:cNvPr id="7" name="Connecteur droit 6">
            <a:extLst>
              <a:ext uri="{FF2B5EF4-FFF2-40B4-BE49-F238E27FC236}">
                <a16:creationId xmlns:a16="http://schemas.microsoft.com/office/drawing/2014/main" id="{0DE0F4D9-C8C2-C229-CFCF-A650A35FDAC8}"/>
              </a:ext>
            </a:extLst>
          </p:cNvPr>
          <p:cNvCxnSpPr>
            <a:cxnSpLocks/>
          </p:cNvCxnSpPr>
          <p:nvPr/>
        </p:nvCxnSpPr>
        <p:spPr>
          <a:xfrm>
            <a:off x="10609224" y="404664"/>
            <a:ext cx="813780" cy="0"/>
          </a:xfrm>
          <a:prstGeom prst="line">
            <a:avLst/>
          </a:prstGeom>
        </p:spPr>
        <p:style>
          <a:lnRef idx="1">
            <a:schemeClr val="accent1"/>
          </a:lnRef>
          <a:fillRef idx="0">
            <a:schemeClr val="accent1"/>
          </a:fillRef>
          <a:effectRef idx="0">
            <a:schemeClr val="accent1"/>
          </a:effectRef>
          <a:fontRef idx="minor">
            <a:schemeClr val="tx1"/>
          </a:fontRef>
        </p:style>
      </p:cxnSp>
      <p:pic>
        <p:nvPicPr>
          <p:cNvPr id="8" name="Image 7" descr="Une image contenant Graphique, conception, Police, logo">
            <a:extLst>
              <a:ext uri="{FF2B5EF4-FFF2-40B4-BE49-F238E27FC236}">
                <a16:creationId xmlns:a16="http://schemas.microsoft.com/office/drawing/2014/main" id="{C0DCF484-A7D8-8BBF-0B35-F78766DDA0CA}"/>
              </a:ext>
            </a:extLst>
          </p:cNvPr>
          <p:cNvPicPr>
            <a:picLocks noChangeAspect="1"/>
          </p:cNvPicPr>
          <p:nvPr/>
        </p:nvPicPr>
        <p:blipFill rotWithShape="1">
          <a:blip r:embed="rId3">
            <a:alphaModFix amt="85000"/>
            <a:extLst>
              <a:ext uri="{837473B0-CC2E-450A-ABE3-18F120FF3D39}">
                <a1611:picAttrSrcUrl xmlns:a1611="http://schemas.microsoft.com/office/drawing/2016/11/main" r:id="rId4"/>
              </a:ext>
            </a:extLst>
          </a:blip>
          <a:srcRect l="18500" t="19288" r="50068" b="20469"/>
          <a:stretch/>
        </p:blipFill>
        <p:spPr>
          <a:xfrm>
            <a:off x="11567020" y="101951"/>
            <a:ext cx="392721" cy="501811"/>
          </a:xfrm>
          <a:prstGeom prst="rect">
            <a:avLst/>
          </a:prstGeom>
        </p:spPr>
      </p:pic>
      <p:sp>
        <p:nvSpPr>
          <p:cNvPr id="3" name="ZoneTexte 2">
            <a:extLst>
              <a:ext uri="{FF2B5EF4-FFF2-40B4-BE49-F238E27FC236}">
                <a16:creationId xmlns:a16="http://schemas.microsoft.com/office/drawing/2014/main" id="{F534EC91-14BD-8E56-E14B-FC703F3BE04B}"/>
              </a:ext>
            </a:extLst>
          </p:cNvPr>
          <p:cNvSpPr txBox="1"/>
          <p:nvPr/>
        </p:nvSpPr>
        <p:spPr>
          <a:xfrm>
            <a:off x="1374350" y="4405276"/>
            <a:ext cx="5289265" cy="966234"/>
          </a:xfrm>
          <a:prstGeom prst="rect">
            <a:avLst/>
          </a:prstGeom>
          <a:solidFill>
            <a:srgbClr val="FFFFFF"/>
          </a:solidFill>
          <a:ln w="12700">
            <a:solidFill>
              <a:schemeClr val="accent3"/>
            </a:solidFill>
          </a:ln>
          <a:effectLst>
            <a:outerShdw blurRad="50800" dist="38100" dir="2700000" algn="tl" rotWithShape="0">
              <a:prstClr val="black">
                <a:alpha val="40000"/>
              </a:prstClr>
            </a:outerShdw>
          </a:effectLst>
        </p:spPr>
        <p:txBody>
          <a:bodyPr wrap="square">
            <a:normAutofit/>
          </a:bodyPr>
          <a:lstStyle/>
          <a:p>
            <a:pPr marL="342900" lvl="0" indent="-249238">
              <a:buSzPts val="1000"/>
              <a:buFont typeface="Symbol" panose="05050102010706020507" pitchFamily="18" charset="2"/>
              <a:buChar char=""/>
              <a:tabLst>
                <a:tab pos="457200" algn="l"/>
              </a:tabLst>
            </a:pPr>
            <a:r>
              <a:rPr lang="fr-FR" sz="1400" b="1" dirty="0" err="1">
                <a:solidFill>
                  <a:srgbClr val="496D8B"/>
                </a:solidFill>
                <a:effectLst/>
                <a:latin typeface="Book Antiqua" panose="02040602050305030304" pitchFamily="18" charset="0"/>
                <a:ea typeface="Times New Roman" panose="02020603050405020304" pitchFamily="18" charset="0"/>
              </a:rPr>
              <a:t>spring</a:t>
            </a:r>
            <a:r>
              <a:rPr lang="fr-FR" sz="1400" b="1" dirty="0">
                <a:solidFill>
                  <a:srgbClr val="496D8B"/>
                </a:solidFill>
                <a:effectLst/>
                <a:latin typeface="Book Antiqua" panose="02040602050305030304" pitchFamily="18" charset="0"/>
                <a:ea typeface="Times New Roman" panose="02020603050405020304" pitchFamily="18" charset="0"/>
              </a:rPr>
              <a:t>-web : </a:t>
            </a:r>
            <a:r>
              <a:rPr lang="fr-FR" sz="1400" b="1" dirty="0" err="1">
                <a:effectLst/>
                <a:latin typeface="Book Antiqua" panose="02040602050305030304" pitchFamily="18" charset="0"/>
                <a:ea typeface="Times New Roman" panose="02020603050405020304" pitchFamily="18" charset="0"/>
              </a:rPr>
              <a:t>RestTemplate</a:t>
            </a:r>
            <a:r>
              <a:rPr lang="fr-FR" sz="1400" b="1" dirty="0">
                <a:effectLst/>
                <a:latin typeface="Book Antiqua" panose="02040602050305030304" pitchFamily="18" charset="0"/>
                <a:ea typeface="Times New Roman" panose="02020603050405020304" pitchFamily="18" charset="0"/>
              </a:rPr>
              <a:t> et support HTTP</a:t>
            </a:r>
          </a:p>
          <a:p>
            <a:pPr marL="342900" lvl="0" indent="-249238">
              <a:buSzPts val="1000"/>
              <a:buFont typeface="Symbol" panose="05050102010706020507" pitchFamily="18" charset="2"/>
              <a:buChar char=""/>
              <a:tabLst>
                <a:tab pos="457200" algn="l"/>
              </a:tabLst>
            </a:pPr>
            <a:r>
              <a:rPr lang="fr-FR" sz="1400" b="1" dirty="0" err="1">
                <a:solidFill>
                  <a:srgbClr val="496D8B"/>
                </a:solidFill>
                <a:effectLst/>
                <a:latin typeface="Book Antiqua" panose="02040602050305030304" pitchFamily="18" charset="0"/>
                <a:ea typeface="Times New Roman" panose="02020603050405020304" pitchFamily="18" charset="0"/>
              </a:rPr>
              <a:t>spring-webmvc</a:t>
            </a:r>
            <a:r>
              <a:rPr lang="fr-FR" sz="1400" b="1" dirty="0">
                <a:solidFill>
                  <a:srgbClr val="496D8B"/>
                </a:solidFill>
                <a:effectLst/>
                <a:latin typeface="Book Antiqua" panose="02040602050305030304" pitchFamily="18" charset="0"/>
                <a:ea typeface="Times New Roman" panose="02020603050405020304" pitchFamily="18" charset="0"/>
              </a:rPr>
              <a:t> : </a:t>
            </a:r>
            <a:r>
              <a:rPr lang="fr-FR" sz="1400" b="1" dirty="0">
                <a:effectLst/>
                <a:latin typeface="Book Antiqua" panose="02040602050305030304" pitchFamily="18" charset="0"/>
                <a:ea typeface="Times New Roman" panose="02020603050405020304" pitchFamily="18" charset="0"/>
              </a:rPr>
              <a:t>MVC et API REST</a:t>
            </a:r>
          </a:p>
          <a:p>
            <a:pPr marL="342900" lvl="0" indent="-249238">
              <a:buSzPts val="1000"/>
              <a:buFont typeface="Symbol" panose="05050102010706020507" pitchFamily="18" charset="2"/>
              <a:buChar char=""/>
              <a:tabLst>
                <a:tab pos="457200" algn="l"/>
              </a:tabLst>
            </a:pPr>
            <a:r>
              <a:rPr lang="fr-FR" sz="1400" b="1" dirty="0" err="1">
                <a:solidFill>
                  <a:srgbClr val="496D8B"/>
                </a:solidFill>
                <a:effectLst/>
                <a:latin typeface="Book Antiqua" panose="02040602050305030304" pitchFamily="18" charset="0"/>
                <a:ea typeface="Times New Roman" panose="02020603050405020304" pitchFamily="18" charset="0"/>
              </a:rPr>
              <a:t>spring-webflux</a:t>
            </a:r>
            <a:r>
              <a:rPr lang="fr-FR" sz="1400" b="1" dirty="0">
                <a:solidFill>
                  <a:srgbClr val="496D8B"/>
                </a:solidFill>
                <a:effectLst/>
                <a:latin typeface="Book Antiqua" panose="02040602050305030304" pitchFamily="18" charset="0"/>
                <a:ea typeface="Times New Roman" panose="02020603050405020304" pitchFamily="18" charset="0"/>
              </a:rPr>
              <a:t> : </a:t>
            </a:r>
            <a:r>
              <a:rPr lang="fr-FR" sz="1400" b="1" dirty="0">
                <a:effectLst/>
                <a:latin typeface="Book Antiqua" panose="02040602050305030304" pitchFamily="18" charset="0"/>
                <a:ea typeface="Times New Roman" panose="02020603050405020304" pitchFamily="18" charset="0"/>
              </a:rPr>
              <a:t>Framework réactif</a:t>
            </a:r>
          </a:p>
          <a:p>
            <a:pPr marL="342900" lvl="0" indent="-249238">
              <a:buSzPts val="1000"/>
              <a:buFont typeface="Symbol" panose="05050102010706020507" pitchFamily="18" charset="2"/>
              <a:buChar char=""/>
              <a:tabLst>
                <a:tab pos="457200" algn="l"/>
              </a:tabLst>
            </a:pPr>
            <a:r>
              <a:rPr lang="fr-FR" sz="1400" b="1" dirty="0" err="1">
                <a:solidFill>
                  <a:srgbClr val="496D8B"/>
                </a:solidFill>
                <a:effectLst/>
                <a:latin typeface="Book Antiqua" panose="02040602050305030304" pitchFamily="18" charset="0"/>
                <a:ea typeface="Times New Roman" panose="02020603050405020304" pitchFamily="18" charset="0"/>
              </a:rPr>
              <a:t>spring-websocket</a:t>
            </a:r>
            <a:r>
              <a:rPr lang="fr-FR" sz="1400" b="1" dirty="0">
                <a:solidFill>
                  <a:srgbClr val="496D8B"/>
                </a:solidFill>
                <a:effectLst/>
                <a:latin typeface="Book Antiqua" panose="02040602050305030304" pitchFamily="18" charset="0"/>
                <a:ea typeface="Times New Roman" panose="02020603050405020304" pitchFamily="18" charset="0"/>
              </a:rPr>
              <a:t> : </a:t>
            </a:r>
            <a:r>
              <a:rPr lang="fr-FR" sz="1400" b="1" dirty="0">
                <a:effectLst/>
                <a:latin typeface="Book Antiqua" panose="02040602050305030304" pitchFamily="18" charset="0"/>
                <a:ea typeface="Times New Roman" panose="02020603050405020304" pitchFamily="18" charset="0"/>
              </a:rPr>
              <a:t>Communication temps réel</a:t>
            </a:r>
          </a:p>
        </p:txBody>
      </p:sp>
      <p:pic>
        <p:nvPicPr>
          <p:cNvPr id="5122" name="Image 1">
            <a:extLst>
              <a:ext uri="{FF2B5EF4-FFF2-40B4-BE49-F238E27FC236}">
                <a16:creationId xmlns:a16="http://schemas.microsoft.com/office/drawing/2014/main" id="{B84717D6-E517-2F97-68E3-A48C3ECCEF11}"/>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val="0"/>
              </a:ext>
            </a:extLst>
          </a:blip>
          <a:srcRect l="3204" r="2809"/>
          <a:stretch>
            <a:fillRect/>
          </a:stretch>
        </p:blipFill>
        <p:spPr bwMode="auto">
          <a:xfrm>
            <a:off x="1290670" y="1556792"/>
            <a:ext cx="10736401" cy="2520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92049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D9CC00-A9BD-D222-745A-16FD1D661AE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7EE23BC-8098-A467-E1B8-D5CD38406E6A}"/>
              </a:ext>
            </a:extLst>
          </p:cNvPr>
          <p:cNvSpPr>
            <a:spLocks noGrp="1"/>
          </p:cNvSpPr>
          <p:nvPr>
            <p:ph type="title"/>
          </p:nvPr>
        </p:nvSpPr>
        <p:spPr>
          <a:xfrm>
            <a:off x="1361188" y="564815"/>
            <a:ext cx="9782801" cy="663773"/>
          </a:xfrm>
        </p:spPr>
        <p:txBody>
          <a:bodyPr rtlCol="0">
            <a:normAutofit/>
          </a:bodyPr>
          <a:lstStyle/>
          <a:p>
            <a:r>
              <a:rPr lang="fr-FR" sz="2800" b="1" dirty="0">
                <a:solidFill>
                  <a:srgbClr val="496D8B"/>
                </a:solidFill>
              </a:rPr>
              <a:t>Modules Complémentaires</a:t>
            </a:r>
          </a:p>
        </p:txBody>
      </p:sp>
      <p:sp>
        <p:nvSpPr>
          <p:cNvPr id="6" name="Titre 1">
            <a:extLst>
              <a:ext uri="{FF2B5EF4-FFF2-40B4-BE49-F238E27FC236}">
                <a16:creationId xmlns:a16="http://schemas.microsoft.com/office/drawing/2014/main" id="{ED365B24-2492-E442-2670-0D8E62A550C7}"/>
              </a:ext>
            </a:extLst>
          </p:cNvPr>
          <p:cNvSpPr txBox="1">
            <a:spLocks/>
          </p:cNvSpPr>
          <p:nvPr/>
        </p:nvSpPr>
        <p:spPr>
          <a:xfrm>
            <a:off x="8038628" y="0"/>
            <a:ext cx="4785309" cy="49203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600" kern="1200">
                <a:solidFill>
                  <a:schemeClr val="tx1">
                    <a:lumMod val="75000"/>
                  </a:schemeClr>
                </a:solidFill>
                <a:latin typeface="+mj-lt"/>
                <a:ea typeface="+mj-ea"/>
                <a:cs typeface="+mj-cs"/>
              </a:defRPr>
            </a:lvl1pPr>
          </a:lstStyle>
          <a:p>
            <a:r>
              <a:rPr lang="fr-FR" sz="1200" dirty="0">
                <a:solidFill>
                  <a:srgbClr val="496D8B"/>
                </a:solidFill>
              </a:rPr>
              <a:t>Présentation du Framework Spring</a:t>
            </a:r>
            <a:endParaRPr lang="fr-FR" sz="1200" dirty="0">
              <a:solidFill>
                <a:srgbClr val="C00000"/>
              </a:solidFill>
            </a:endParaRPr>
          </a:p>
        </p:txBody>
      </p:sp>
      <p:cxnSp>
        <p:nvCxnSpPr>
          <p:cNvPr id="7" name="Connecteur droit 6">
            <a:extLst>
              <a:ext uri="{FF2B5EF4-FFF2-40B4-BE49-F238E27FC236}">
                <a16:creationId xmlns:a16="http://schemas.microsoft.com/office/drawing/2014/main" id="{AFD65A3D-92D3-02D9-4B97-2BC08911BA52}"/>
              </a:ext>
            </a:extLst>
          </p:cNvPr>
          <p:cNvCxnSpPr>
            <a:cxnSpLocks/>
          </p:cNvCxnSpPr>
          <p:nvPr/>
        </p:nvCxnSpPr>
        <p:spPr>
          <a:xfrm>
            <a:off x="10609224" y="404664"/>
            <a:ext cx="813780" cy="0"/>
          </a:xfrm>
          <a:prstGeom prst="line">
            <a:avLst/>
          </a:prstGeom>
        </p:spPr>
        <p:style>
          <a:lnRef idx="1">
            <a:schemeClr val="accent1"/>
          </a:lnRef>
          <a:fillRef idx="0">
            <a:schemeClr val="accent1"/>
          </a:fillRef>
          <a:effectRef idx="0">
            <a:schemeClr val="accent1"/>
          </a:effectRef>
          <a:fontRef idx="minor">
            <a:schemeClr val="tx1"/>
          </a:fontRef>
        </p:style>
      </p:cxnSp>
      <p:pic>
        <p:nvPicPr>
          <p:cNvPr id="8" name="Image 7" descr="Une image contenant Graphique, conception, Police, logo">
            <a:extLst>
              <a:ext uri="{FF2B5EF4-FFF2-40B4-BE49-F238E27FC236}">
                <a16:creationId xmlns:a16="http://schemas.microsoft.com/office/drawing/2014/main" id="{1F4A1162-1039-973B-CD42-0C8FA74FCEC5}"/>
              </a:ext>
            </a:extLst>
          </p:cNvPr>
          <p:cNvPicPr>
            <a:picLocks noChangeAspect="1"/>
          </p:cNvPicPr>
          <p:nvPr/>
        </p:nvPicPr>
        <p:blipFill rotWithShape="1">
          <a:blip r:embed="rId3">
            <a:alphaModFix amt="85000"/>
            <a:extLst>
              <a:ext uri="{837473B0-CC2E-450A-ABE3-18F120FF3D39}">
                <a1611:picAttrSrcUrl xmlns:a1611="http://schemas.microsoft.com/office/drawing/2016/11/main" r:id="rId4"/>
              </a:ext>
            </a:extLst>
          </a:blip>
          <a:srcRect l="18500" t="19288" r="50068" b="20469"/>
          <a:stretch/>
        </p:blipFill>
        <p:spPr>
          <a:xfrm>
            <a:off x="11567020" y="101951"/>
            <a:ext cx="392721" cy="501811"/>
          </a:xfrm>
          <a:prstGeom prst="rect">
            <a:avLst/>
          </a:prstGeom>
        </p:spPr>
      </p:pic>
      <p:sp>
        <p:nvSpPr>
          <p:cNvPr id="3" name="ZoneTexte 2">
            <a:extLst>
              <a:ext uri="{FF2B5EF4-FFF2-40B4-BE49-F238E27FC236}">
                <a16:creationId xmlns:a16="http://schemas.microsoft.com/office/drawing/2014/main" id="{69A9E79E-3D86-64F6-44A3-6EEF16096023}"/>
              </a:ext>
            </a:extLst>
          </p:cNvPr>
          <p:cNvSpPr txBox="1"/>
          <p:nvPr/>
        </p:nvSpPr>
        <p:spPr>
          <a:xfrm>
            <a:off x="1374350" y="4405276"/>
            <a:ext cx="5289265" cy="966234"/>
          </a:xfrm>
          <a:prstGeom prst="rect">
            <a:avLst/>
          </a:prstGeom>
          <a:solidFill>
            <a:srgbClr val="FFFFFF"/>
          </a:solidFill>
          <a:ln w="12700">
            <a:solidFill>
              <a:schemeClr val="accent3"/>
            </a:solidFill>
          </a:ln>
          <a:effectLst>
            <a:outerShdw blurRad="50800" dist="38100" dir="2700000" algn="tl" rotWithShape="0">
              <a:prstClr val="black">
                <a:alpha val="40000"/>
              </a:prstClr>
            </a:outerShdw>
          </a:effectLst>
        </p:spPr>
        <p:txBody>
          <a:bodyPr wrap="square">
            <a:normAutofit/>
          </a:bodyPr>
          <a:lstStyle/>
          <a:p>
            <a:pPr marL="342900" lvl="0" indent="-249238">
              <a:buSzPts val="1000"/>
              <a:buFont typeface="Symbol" panose="05050102010706020507" pitchFamily="18" charset="2"/>
              <a:buChar char=""/>
              <a:tabLst>
                <a:tab pos="457200" algn="l"/>
              </a:tabLst>
            </a:pPr>
            <a:r>
              <a:rPr lang="fr-FR" sz="1400" b="1" dirty="0" err="1">
                <a:solidFill>
                  <a:srgbClr val="496D8B"/>
                </a:solidFill>
                <a:effectLst/>
                <a:latin typeface="Book Antiqua" panose="02040602050305030304" pitchFamily="18" charset="0"/>
                <a:ea typeface="Times New Roman" panose="02020603050405020304" pitchFamily="18" charset="0"/>
              </a:rPr>
              <a:t>spring</a:t>
            </a:r>
            <a:r>
              <a:rPr lang="fr-FR" sz="1400" b="1" dirty="0">
                <a:solidFill>
                  <a:srgbClr val="496D8B"/>
                </a:solidFill>
                <a:effectLst/>
                <a:latin typeface="Book Antiqua" panose="02040602050305030304" pitchFamily="18" charset="0"/>
                <a:ea typeface="Times New Roman" panose="02020603050405020304" pitchFamily="18" charset="0"/>
              </a:rPr>
              <a:t>-test : </a:t>
            </a:r>
            <a:r>
              <a:rPr lang="fr-FR" sz="1400" b="1" dirty="0">
                <a:effectLst/>
                <a:latin typeface="Book Antiqua" panose="02040602050305030304" pitchFamily="18" charset="0"/>
                <a:ea typeface="Times New Roman" panose="02020603050405020304" pitchFamily="18" charset="0"/>
              </a:rPr>
              <a:t>Tests unitaires et d'intégration</a:t>
            </a:r>
          </a:p>
          <a:p>
            <a:pPr marL="342900" lvl="0" indent="-249238">
              <a:buSzPts val="1000"/>
              <a:buFont typeface="Symbol" panose="05050102010706020507" pitchFamily="18" charset="2"/>
              <a:buChar char=""/>
              <a:tabLst>
                <a:tab pos="457200" algn="l"/>
              </a:tabLst>
            </a:pPr>
            <a:r>
              <a:rPr lang="fr-FR" sz="1400" b="1" dirty="0" err="1">
                <a:solidFill>
                  <a:srgbClr val="496D8B"/>
                </a:solidFill>
                <a:effectLst/>
                <a:latin typeface="Book Antiqua" panose="02040602050305030304" pitchFamily="18" charset="0"/>
                <a:ea typeface="Times New Roman" panose="02020603050405020304" pitchFamily="18" charset="0"/>
              </a:rPr>
              <a:t>spring-jms</a:t>
            </a:r>
            <a:r>
              <a:rPr lang="fr-FR" sz="1400" b="1" dirty="0">
                <a:solidFill>
                  <a:srgbClr val="496D8B"/>
                </a:solidFill>
                <a:effectLst/>
                <a:latin typeface="Book Antiqua" panose="02040602050305030304" pitchFamily="18" charset="0"/>
                <a:ea typeface="Times New Roman" panose="02020603050405020304" pitchFamily="18" charset="0"/>
              </a:rPr>
              <a:t> : </a:t>
            </a:r>
            <a:r>
              <a:rPr lang="fr-FR" sz="1400" b="1" dirty="0">
                <a:effectLst/>
                <a:latin typeface="Book Antiqua" panose="02040602050305030304" pitchFamily="18" charset="0"/>
                <a:ea typeface="Times New Roman" panose="02020603050405020304" pitchFamily="18" charset="0"/>
              </a:rPr>
              <a:t>Java Message Service</a:t>
            </a:r>
          </a:p>
          <a:p>
            <a:pPr marL="342900" lvl="0" indent="-249238">
              <a:buSzPts val="1000"/>
              <a:buFont typeface="Symbol" panose="05050102010706020507" pitchFamily="18" charset="2"/>
              <a:buChar char=""/>
              <a:tabLst>
                <a:tab pos="457200" algn="l"/>
              </a:tabLst>
            </a:pPr>
            <a:r>
              <a:rPr lang="fr-FR" sz="1400" b="1" dirty="0" err="1">
                <a:solidFill>
                  <a:srgbClr val="496D8B"/>
                </a:solidFill>
                <a:effectLst/>
                <a:latin typeface="Book Antiqua" panose="02040602050305030304" pitchFamily="18" charset="0"/>
                <a:ea typeface="Times New Roman" panose="02020603050405020304" pitchFamily="18" charset="0"/>
              </a:rPr>
              <a:t>spring-oxm</a:t>
            </a:r>
            <a:r>
              <a:rPr lang="fr-FR" sz="1400" b="1" dirty="0">
                <a:solidFill>
                  <a:srgbClr val="496D8B"/>
                </a:solidFill>
                <a:effectLst/>
                <a:latin typeface="Book Antiqua" panose="02040602050305030304" pitchFamily="18" charset="0"/>
                <a:ea typeface="Times New Roman" panose="02020603050405020304" pitchFamily="18" charset="0"/>
              </a:rPr>
              <a:t> : </a:t>
            </a:r>
            <a:r>
              <a:rPr lang="fr-FR" sz="1400" b="1" dirty="0">
                <a:effectLst/>
                <a:latin typeface="Book Antiqua" panose="02040602050305030304" pitchFamily="18" charset="0"/>
                <a:ea typeface="Times New Roman" panose="02020603050405020304" pitchFamily="18" charset="0"/>
              </a:rPr>
              <a:t>Object/XML mapping</a:t>
            </a:r>
          </a:p>
          <a:p>
            <a:pPr marL="342900" lvl="0" indent="-249238">
              <a:buSzPts val="1000"/>
              <a:buFont typeface="Symbol" panose="05050102010706020507" pitchFamily="18" charset="2"/>
              <a:buChar char=""/>
              <a:tabLst>
                <a:tab pos="457200" algn="l"/>
              </a:tabLst>
            </a:pPr>
            <a:r>
              <a:rPr lang="fr-FR" sz="1400" b="1" dirty="0" err="1">
                <a:solidFill>
                  <a:srgbClr val="496D8B"/>
                </a:solidFill>
                <a:effectLst/>
                <a:latin typeface="Book Antiqua" panose="02040602050305030304" pitchFamily="18" charset="0"/>
                <a:ea typeface="Times New Roman" panose="02020603050405020304" pitchFamily="18" charset="0"/>
              </a:rPr>
              <a:t>spring</a:t>
            </a:r>
            <a:r>
              <a:rPr lang="fr-FR" sz="1400" b="1" dirty="0">
                <a:solidFill>
                  <a:srgbClr val="496D8B"/>
                </a:solidFill>
                <a:effectLst/>
                <a:latin typeface="Book Antiqua" panose="02040602050305030304" pitchFamily="18" charset="0"/>
                <a:ea typeface="Times New Roman" panose="02020603050405020304" pitchFamily="18" charset="0"/>
              </a:rPr>
              <a:t>-</a:t>
            </a:r>
            <a:r>
              <a:rPr lang="fr-FR" sz="1400" b="1" dirty="0" err="1">
                <a:solidFill>
                  <a:srgbClr val="496D8B"/>
                </a:solidFill>
                <a:effectLst/>
                <a:latin typeface="Book Antiqua" panose="02040602050305030304" pitchFamily="18" charset="0"/>
                <a:ea typeface="Times New Roman" panose="02020603050405020304" pitchFamily="18" charset="0"/>
              </a:rPr>
              <a:t>context</a:t>
            </a:r>
            <a:r>
              <a:rPr lang="fr-FR" sz="1400" b="1" dirty="0">
                <a:solidFill>
                  <a:srgbClr val="496D8B"/>
                </a:solidFill>
                <a:effectLst/>
                <a:latin typeface="Book Antiqua" panose="02040602050305030304" pitchFamily="18" charset="0"/>
                <a:ea typeface="Times New Roman" panose="02020603050405020304" pitchFamily="18" charset="0"/>
              </a:rPr>
              <a:t>-support :</a:t>
            </a:r>
            <a:r>
              <a:rPr lang="fr-FR" sz="1400" b="1" dirty="0">
                <a:effectLst/>
                <a:latin typeface="Book Antiqua" panose="02040602050305030304" pitchFamily="18" charset="0"/>
                <a:ea typeface="Times New Roman" panose="02020603050405020304" pitchFamily="18" charset="0"/>
              </a:rPr>
              <a:t> </a:t>
            </a:r>
            <a:r>
              <a:rPr lang="fr-FR" sz="1400" b="1" dirty="0" err="1">
                <a:effectLst/>
                <a:latin typeface="Book Antiqua" panose="02040602050305030304" pitchFamily="18" charset="0"/>
                <a:ea typeface="Times New Roman" panose="02020603050405020304" pitchFamily="18" charset="0"/>
              </a:rPr>
              <a:t>Caching</a:t>
            </a:r>
            <a:r>
              <a:rPr lang="fr-FR" sz="1400" b="1" dirty="0">
                <a:effectLst/>
                <a:latin typeface="Book Antiqua" panose="02040602050305030304" pitchFamily="18" charset="0"/>
                <a:ea typeface="Times New Roman" panose="02020603050405020304" pitchFamily="18" charset="0"/>
              </a:rPr>
              <a:t>, </a:t>
            </a:r>
            <a:r>
              <a:rPr lang="fr-FR" sz="1400" b="1" dirty="0" err="1">
                <a:effectLst/>
                <a:latin typeface="Book Antiqua" panose="02040602050305030304" pitchFamily="18" charset="0"/>
                <a:ea typeface="Times New Roman" panose="02020603050405020304" pitchFamily="18" charset="0"/>
              </a:rPr>
              <a:t>scheduling</a:t>
            </a:r>
            <a:r>
              <a:rPr lang="fr-FR" sz="1400" b="1" dirty="0">
                <a:effectLst/>
                <a:latin typeface="Book Antiqua" panose="02040602050305030304" pitchFamily="18" charset="0"/>
                <a:ea typeface="Times New Roman" panose="02020603050405020304" pitchFamily="18" charset="0"/>
              </a:rPr>
              <a:t>, email</a:t>
            </a:r>
          </a:p>
        </p:txBody>
      </p:sp>
      <p:pic>
        <p:nvPicPr>
          <p:cNvPr id="6146" name="Image 1">
            <a:extLst>
              <a:ext uri="{FF2B5EF4-FFF2-40B4-BE49-F238E27FC236}">
                <a16:creationId xmlns:a16="http://schemas.microsoft.com/office/drawing/2014/main" id="{40487177-1CBF-BABE-A08D-45BF54339634}"/>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val="0"/>
              </a:ext>
            </a:extLst>
          </a:blip>
          <a:srcRect l="3770" r="3311"/>
          <a:stretch>
            <a:fillRect/>
          </a:stretch>
        </p:blipFill>
        <p:spPr bwMode="auto">
          <a:xfrm>
            <a:off x="1304689" y="1486490"/>
            <a:ext cx="10716062" cy="2590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51046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25861" y="1772816"/>
            <a:ext cx="5760640" cy="2654064"/>
          </a:xfrm>
        </p:spPr>
        <p:txBody>
          <a:bodyPr rtlCol="0">
            <a:normAutofit/>
          </a:bodyPr>
          <a:lstStyle/>
          <a:p>
            <a:pPr rtl="0"/>
            <a:r>
              <a:rPr lang="fr-FR" sz="6000" dirty="0"/>
              <a:t>Présentation de </a:t>
            </a:r>
            <a:r>
              <a:rPr lang="fr-FR" sz="6000" dirty="0">
                <a:solidFill>
                  <a:srgbClr val="C00000"/>
                </a:solidFill>
              </a:rPr>
              <a:t>Spring Data</a:t>
            </a:r>
          </a:p>
        </p:txBody>
      </p:sp>
      <p:pic>
        <p:nvPicPr>
          <p:cNvPr id="7170" name="Picture 2" descr="Introduction to Spring Data · Hyperskill">
            <a:extLst>
              <a:ext uri="{FF2B5EF4-FFF2-40B4-BE49-F238E27FC236}">
                <a16:creationId xmlns:a16="http://schemas.microsoft.com/office/drawing/2014/main" id="{0D80ADA7-FB91-6A2F-74F4-C2D43417CD1F}"/>
              </a:ext>
            </a:extLst>
          </p:cNvPr>
          <p:cNvPicPr>
            <a:picLocks noChangeAspect="1" noChangeArrowheads="1"/>
          </p:cNvPicPr>
          <p:nvPr/>
        </p:nvPicPr>
        <p:blipFill>
          <a:blip r:embed="rId3">
            <a:duotone>
              <a:prstClr val="black"/>
              <a:schemeClr val="accent1">
                <a:tint val="45000"/>
                <a:satMod val="400000"/>
              </a:schemeClr>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8020976" y="2601251"/>
            <a:ext cx="4052896" cy="18256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797805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r>
              <a:rPr lang="fr-FR" b="1" dirty="0">
                <a:solidFill>
                  <a:srgbClr val="496D8B"/>
                </a:solidFill>
              </a:rPr>
              <a:t>Présentation de Spring Data</a:t>
            </a:r>
          </a:p>
        </p:txBody>
      </p:sp>
      <p:sp>
        <p:nvSpPr>
          <p:cNvPr id="22" name="ZoneTexte 21">
            <a:extLst>
              <a:ext uri="{FF2B5EF4-FFF2-40B4-BE49-F238E27FC236}">
                <a16:creationId xmlns:a16="http://schemas.microsoft.com/office/drawing/2014/main" id="{020EC3F7-D8FE-3D28-DB0C-366DA1083F86}"/>
              </a:ext>
            </a:extLst>
          </p:cNvPr>
          <p:cNvSpPr txBox="1"/>
          <p:nvPr/>
        </p:nvSpPr>
        <p:spPr>
          <a:xfrm>
            <a:off x="1608750" y="2132856"/>
            <a:ext cx="9767487" cy="1938992"/>
          </a:xfrm>
          <a:prstGeom prst="rect">
            <a:avLst/>
          </a:prstGeom>
          <a:noFill/>
        </p:spPr>
        <p:txBody>
          <a:bodyPr wrap="square" rtlCol="0">
            <a:spAutoFit/>
          </a:bodyPr>
          <a:lstStyle/>
          <a:p>
            <a:pPr>
              <a:buNone/>
            </a:pPr>
            <a:r>
              <a:rPr lang="fr-FR" sz="2400" dirty="0">
                <a:solidFill>
                  <a:srgbClr val="000000"/>
                </a:solidFill>
                <a:latin typeface="Book Antiqua" panose="02040602050305030304" pitchFamily="18" charset="0"/>
                <a:ea typeface="Times New Roman" panose="02020603050405020304" pitchFamily="18" charset="0"/>
              </a:rPr>
              <a:t>Spring Data est un projet supplémentaire de Spring permet d’avoir une couche d’abstraction commune à de multiples sources de données.</a:t>
            </a:r>
          </a:p>
          <a:p>
            <a:pPr>
              <a:buNone/>
            </a:pPr>
            <a:endParaRPr lang="fr-FR" sz="2400" dirty="0">
              <a:solidFill>
                <a:srgbClr val="000000"/>
              </a:solidFill>
              <a:latin typeface="Book Antiqua" panose="02040602050305030304" pitchFamily="18" charset="0"/>
              <a:ea typeface="Times New Roman" panose="02020603050405020304" pitchFamily="18" charset="0"/>
            </a:endParaRPr>
          </a:p>
          <a:p>
            <a:pPr>
              <a:buNone/>
            </a:pPr>
            <a:r>
              <a:rPr lang="fr-FR" sz="2400" b="1" dirty="0">
                <a:latin typeface="Times New Roman" panose="02020603050405020304" pitchFamily="18" charset="0"/>
                <a:ea typeface="Times New Roman" panose="02020603050405020304" pitchFamily="18" charset="0"/>
              </a:rPr>
              <a:t>Exemple : </a:t>
            </a:r>
            <a:r>
              <a:rPr lang="fr-FR" sz="2400" dirty="0">
                <a:latin typeface="Times New Roman" panose="02020603050405020304" pitchFamily="18" charset="0"/>
                <a:ea typeface="Times New Roman" panose="02020603050405020304" pitchFamily="18" charset="0"/>
              </a:rPr>
              <a:t>JPA, Neo4j, MongoDB, </a:t>
            </a:r>
            <a:r>
              <a:rPr lang="fr-FR" sz="2400" dirty="0" err="1">
                <a:latin typeface="Times New Roman" panose="02020603050405020304" pitchFamily="18" charset="0"/>
                <a:ea typeface="Times New Roman" panose="02020603050405020304" pitchFamily="18" charset="0"/>
              </a:rPr>
              <a:t>GemFire</a:t>
            </a:r>
            <a:r>
              <a:rPr lang="fr-FR" sz="2400" dirty="0">
                <a:latin typeface="Times New Roman" panose="02020603050405020304" pitchFamily="18" charset="0"/>
                <a:ea typeface="Times New Roman" panose="02020603050405020304" pitchFamily="18" charset="0"/>
              </a:rPr>
              <a:t>, Hadoop, </a:t>
            </a:r>
            <a:r>
              <a:rPr lang="fr-FR" sz="2400" dirty="0" err="1">
                <a:latin typeface="Times New Roman" panose="02020603050405020304" pitchFamily="18" charset="0"/>
                <a:ea typeface="Times New Roman" panose="02020603050405020304" pitchFamily="18" charset="0"/>
              </a:rPr>
              <a:t>ElasticSearch</a:t>
            </a:r>
            <a:r>
              <a:rPr lang="fr-FR" sz="2400" dirty="0">
                <a:latin typeface="Times New Roman" panose="02020603050405020304" pitchFamily="18" charset="0"/>
                <a:ea typeface="Times New Roman" panose="02020603050405020304" pitchFamily="18" charset="0"/>
              </a:rPr>
              <a:t>, REST, Redis, </a:t>
            </a:r>
            <a:r>
              <a:rPr lang="fr-FR" sz="2400" dirty="0" err="1">
                <a:latin typeface="Times New Roman" panose="02020603050405020304" pitchFamily="18" charset="0"/>
                <a:ea typeface="Times New Roman" panose="02020603050405020304" pitchFamily="18" charset="0"/>
              </a:rPr>
              <a:t>Couchbase</a:t>
            </a:r>
            <a:endParaRPr lang="fr-FR" sz="2400" dirty="0">
              <a:latin typeface="Times New Roman" panose="02020603050405020304" pitchFamily="18" charset="0"/>
              <a:ea typeface="Times New Roman" panose="02020603050405020304" pitchFamily="18" charset="0"/>
            </a:endParaRPr>
          </a:p>
        </p:txBody>
      </p:sp>
      <p:sp>
        <p:nvSpPr>
          <p:cNvPr id="3" name="Titre 1">
            <a:extLst>
              <a:ext uri="{FF2B5EF4-FFF2-40B4-BE49-F238E27FC236}">
                <a16:creationId xmlns:a16="http://schemas.microsoft.com/office/drawing/2014/main" id="{F83AE02A-DB4B-06FD-B3FF-7816621BC216}"/>
              </a:ext>
            </a:extLst>
          </p:cNvPr>
          <p:cNvSpPr txBox="1">
            <a:spLocks/>
          </p:cNvSpPr>
          <p:nvPr/>
        </p:nvSpPr>
        <p:spPr>
          <a:xfrm>
            <a:off x="8398669" y="73652"/>
            <a:ext cx="3168352" cy="49203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600" kern="1200">
                <a:solidFill>
                  <a:schemeClr val="tx1">
                    <a:lumMod val="75000"/>
                  </a:schemeClr>
                </a:solidFill>
                <a:latin typeface="+mj-lt"/>
                <a:ea typeface="+mj-ea"/>
                <a:cs typeface="+mj-cs"/>
              </a:defRPr>
            </a:lvl1pPr>
          </a:lstStyle>
          <a:p>
            <a:r>
              <a:rPr lang="fr-FR" sz="1200" dirty="0">
                <a:solidFill>
                  <a:srgbClr val="496D8B"/>
                </a:solidFill>
              </a:rPr>
              <a:t>Présentation de Spring Data</a:t>
            </a:r>
            <a:endParaRPr lang="fr-FR" sz="1200" dirty="0">
              <a:solidFill>
                <a:srgbClr val="C00000"/>
              </a:solidFill>
            </a:endParaRPr>
          </a:p>
        </p:txBody>
      </p:sp>
      <p:cxnSp>
        <p:nvCxnSpPr>
          <p:cNvPr id="4" name="Connecteur droit 3">
            <a:extLst>
              <a:ext uri="{FF2B5EF4-FFF2-40B4-BE49-F238E27FC236}">
                <a16:creationId xmlns:a16="http://schemas.microsoft.com/office/drawing/2014/main" id="{4025E575-5156-16DC-DAF1-3E4630C83ADC}"/>
              </a:ext>
            </a:extLst>
          </p:cNvPr>
          <p:cNvCxnSpPr>
            <a:cxnSpLocks/>
          </p:cNvCxnSpPr>
          <p:nvPr/>
        </p:nvCxnSpPr>
        <p:spPr>
          <a:xfrm>
            <a:off x="10609224" y="404664"/>
            <a:ext cx="813780"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Image 4" descr="Une image contenant Graphique, conception, Police, logo">
            <a:extLst>
              <a:ext uri="{FF2B5EF4-FFF2-40B4-BE49-F238E27FC236}">
                <a16:creationId xmlns:a16="http://schemas.microsoft.com/office/drawing/2014/main" id="{1BF6A345-CA43-66CC-13CE-209952BDE99B}"/>
              </a:ext>
            </a:extLst>
          </p:cNvPr>
          <p:cNvPicPr>
            <a:picLocks noChangeAspect="1"/>
          </p:cNvPicPr>
          <p:nvPr/>
        </p:nvPicPr>
        <p:blipFill rotWithShape="1">
          <a:blip r:embed="rId3">
            <a:alphaModFix amt="85000"/>
            <a:extLst>
              <a:ext uri="{837473B0-CC2E-450A-ABE3-18F120FF3D39}">
                <a1611:picAttrSrcUrl xmlns:a1611="http://schemas.microsoft.com/office/drawing/2016/11/main" r:id="rId4"/>
              </a:ext>
            </a:extLst>
          </a:blip>
          <a:srcRect l="18500" t="19288" r="50068" b="20469"/>
          <a:stretch/>
        </p:blipFill>
        <p:spPr>
          <a:xfrm>
            <a:off x="11567020" y="101951"/>
            <a:ext cx="392721" cy="501811"/>
          </a:xfrm>
          <a:prstGeom prst="rect">
            <a:avLst/>
          </a:prstGeom>
        </p:spPr>
      </p:pic>
    </p:spTree>
    <p:extLst>
      <p:ext uri="{BB962C8B-B14F-4D97-AF65-F5344CB8AC3E}">
        <p14:creationId xmlns:p14="http://schemas.microsoft.com/office/powerpoint/2010/main" val="10611942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500"/>
                                        <p:tgtEl>
                                          <p:spTgt spid="2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428669" y="116632"/>
            <a:ext cx="8562287" cy="995343"/>
          </a:xfrm>
        </p:spPr>
        <p:txBody>
          <a:bodyPr rtlCol="0"/>
          <a:lstStyle/>
          <a:p>
            <a:r>
              <a:rPr lang="fr-FR" sz="4400" dirty="0">
                <a:solidFill>
                  <a:srgbClr val="496D8B"/>
                </a:solidFill>
                <a:latin typeface="Segoe UI" panose="020B0502040204020203" pitchFamily="34" charset="0"/>
                <a:cs typeface="Segoe UI" panose="020B0502040204020203" pitchFamily="34" charset="0"/>
              </a:rPr>
              <a:t>SOMMAIRE</a:t>
            </a:r>
          </a:p>
        </p:txBody>
      </p:sp>
      <p:pic>
        <p:nvPicPr>
          <p:cNvPr id="4" name="Graphique 3" descr="Conception web contour">
            <a:extLst>
              <a:ext uri="{FF2B5EF4-FFF2-40B4-BE49-F238E27FC236}">
                <a16:creationId xmlns:a16="http://schemas.microsoft.com/office/drawing/2014/main" id="{14E8E7A4-5391-3ADC-7F9A-574E4B6E279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9452" y="5949280"/>
            <a:ext cx="914400" cy="914400"/>
          </a:xfrm>
          <a:prstGeom prst="rect">
            <a:avLst/>
          </a:prstGeom>
        </p:spPr>
      </p:pic>
      <p:sp>
        <p:nvSpPr>
          <p:cNvPr id="8" name="ZoneTexte 7">
            <a:extLst>
              <a:ext uri="{FF2B5EF4-FFF2-40B4-BE49-F238E27FC236}">
                <a16:creationId xmlns:a16="http://schemas.microsoft.com/office/drawing/2014/main" id="{2CA9E3FE-C964-F7B7-A3FA-834D612B803C}"/>
              </a:ext>
            </a:extLst>
          </p:cNvPr>
          <p:cNvSpPr txBox="1"/>
          <p:nvPr/>
        </p:nvSpPr>
        <p:spPr>
          <a:xfrm>
            <a:off x="2428668" y="1412776"/>
            <a:ext cx="8562287" cy="3662541"/>
          </a:xfrm>
          <a:prstGeom prst="rect">
            <a:avLst/>
          </a:prstGeom>
          <a:noFill/>
        </p:spPr>
        <p:txBody>
          <a:bodyPr wrap="square">
            <a:spAutoFit/>
          </a:bodyPr>
          <a:lstStyle/>
          <a:p>
            <a:pPr marL="442913" indent="-442913">
              <a:spcAft>
                <a:spcPts val="1200"/>
              </a:spcAft>
              <a:buFont typeface="Wingdings" panose="05000000000000000000" pitchFamily="2" charset="2"/>
              <a:buChar char="Ø"/>
            </a:pPr>
            <a:r>
              <a:rPr lang="fr-FR" b="1" dirty="0">
                <a:latin typeface="Segoe UI" panose="020B0502040204020203" pitchFamily="34" charset="0"/>
                <a:cs typeface="Segoe UI" panose="020B0502040204020203" pitchFamily="34" charset="0"/>
              </a:rPr>
              <a:t>Introduction</a:t>
            </a:r>
          </a:p>
          <a:p>
            <a:pPr marL="442913" indent="-442913">
              <a:spcAft>
                <a:spcPts val="1200"/>
              </a:spcAft>
              <a:buFont typeface="Wingdings" panose="05000000000000000000" pitchFamily="2" charset="2"/>
              <a:buChar char="Ø"/>
            </a:pPr>
            <a:r>
              <a:rPr lang="fr-FR" b="1" dirty="0">
                <a:latin typeface="Segoe UI" panose="020B0502040204020203" pitchFamily="34" charset="0"/>
                <a:cs typeface="Segoe UI" panose="020B0502040204020203" pitchFamily="34" charset="0"/>
              </a:rPr>
              <a:t>Présentation de l'outils Java</a:t>
            </a:r>
          </a:p>
          <a:p>
            <a:pPr marL="442913" indent="-442913">
              <a:spcAft>
                <a:spcPts val="1200"/>
              </a:spcAft>
              <a:buFont typeface="Wingdings" panose="05000000000000000000" pitchFamily="2" charset="2"/>
              <a:buChar char="Ø"/>
            </a:pPr>
            <a:r>
              <a:rPr lang="fr-FR" b="1" dirty="0">
                <a:latin typeface="Segoe UI" panose="020B0502040204020203" pitchFamily="34" charset="0"/>
                <a:cs typeface="Segoe UI" panose="020B0502040204020203" pitchFamily="34" charset="0"/>
              </a:rPr>
              <a:t>Vocabulaire</a:t>
            </a:r>
          </a:p>
          <a:p>
            <a:pPr marL="442913" indent="-442913">
              <a:spcAft>
                <a:spcPts val="1200"/>
              </a:spcAft>
              <a:buFont typeface="Wingdings" panose="05000000000000000000" pitchFamily="2" charset="2"/>
              <a:buChar char="Ø"/>
            </a:pPr>
            <a:r>
              <a:rPr lang="fr-FR" b="1" dirty="0">
                <a:latin typeface="Segoe UI" panose="020B0502040204020203" pitchFamily="34" charset="0"/>
                <a:cs typeface="Segoe UI" panose="020B0502040204020203" pitchFamily="34" charset="0"/>
              </a:rPr>
              <a:t>Présentation du Framework Spring</a:t>
            </a:r>
          </a:p>
          <a:p>
            <a:pPr marL="442913" indent="-442913">
              <a:spcAft>
                <a:spcPts val="1200"/>
              </a:spcAft>
              <a:buFont typeface="Wingdings" panose="05000000000000000000" pitchFamily="2" charset="2"/>
              <a:buChar char="Ø"/>
            </a:pPr>
            <a:r>
              <a:rPr lang="fr-FR" b="1" dirty="0">
                <a:latin typeface="Segoe UI" panose="020B0502040204020203" pitchFamily="34" charset="0"/>
                <a:cs typeface="Segoe UI" panose="020B0502040204020203" pitchFamily="34" charset="0"/>
              </a:rPr>
              <a:t>Présentation de Spring Data</a:t>
            </a:r>
          </a:p>
          <a:p>
            <a:pPr marL="442913" indent="-442913">
              <a:spcAft>
                <a:spcPts val="1200"/>
              </a:spcAft>
              <a:buFont typeface="Wingdings" panose="05000000000000000000" pitchFamily="2" charset="2"/>
              <a:buChar char="Ø"/>
            </a:pPr>
            <a:r>
              <a:rPr lang="fr-FR" b="1" dirty="0">
                <a:latin typeface="Segoe UI" panose="020B0502040204020203" pitchFamily="34" charset="0"/>
                <a:cs typeface="Segoe UI" panose="020B0502040204020203" pitchFamily="34" charset="0"/>
              </a:rPr>
              <a:t>Présentation de Spring Boot</a:t>
            </a:r>
          </a:p>
          <a:p>
            <a:pPr marL="442913" indent="-442913">
              <a:spcAft>
                <a:spcPts val="1200"/>
              </a:spcAft>
              <a:buFont typeface="Wingdings" panose="05000000000000000000" pitchFamily="2" charset="2"/>
              <a:buChar char="Ø"/>
            </a:pPr>
            <a:r>
              <a:rPr lang="fr-FR" b="1" dirty="0">
                <a:latin typeface="Segoe UI" panose="020B0502040204020203" pitchFamily="34" charset="0"/>
                <a:cs typeface="Segoe UI" panose="020B0502040204020203" pitchFamily="34" charset="0"/>
              </a:rPr>
              <a:t>Installation d'un environnement Java SE, Jakarta EE, Spring, Spring MVC et Spring Boot</a:t>
            </a:r>
          </a:p>
          <a:p>
            <a:pPr marL="442913" indent="-442913">
              <a:spcAft>
                <a:spcPts val="1200"/>
              </a:spcAft>
              <a:buFont typeface="Wingdings" panose="05000000000000000000" pitchFamily="2" charset="2"/>
              <a:buChar char="Ø"/>
            </a:pPr>
            <a:r>
              <a:rPr lang="fr-FR" b="1" dirty="0">
                <a:latin typeface="Segoe UI" panose="020B0502040204020203" pitchFamily="34" charset="0"/>
                <a:cs typeface="Segoe UI" panose="020B0502040204020203" pitchFamily="34" charset="0"/>
              </a:rPr>
              <a:t>Création et initialisation d’un projet Spring Boot avec spring.io</a:t>
            </a:r>
          </a:p>
        </p:txBody>
      </p:sp>
    </p:spTree>
    <p:extLst>
      <p:ext uri="{BB962C8B-B14F-4D97-AF65-F5344CB8AC3E}">
        <p14:creationId xmlns:p14="http://schemas.microsoft.com/office/powerpoint/2010/main" val="5067614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47C6F0-57FE-C4B8-3127-C373973375D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6BC7E46-31B8-2F2E-32ED-CCE1100B6D49}"/>
              </a:ext>
            </a:extLst>
          </p:cNvPr>
          <p:cNvSpPr>
            <a:spLocks noGrp="1"/>
          </p:cNvSpPr>
          <p:nvPr>
            <p:ph type="title"/>
          </p:nvPr>
        </p:nvSpPr>
        <p:spPr/>
        <p:txBody>
          <a:bodyPr rtlCol="0"/>
          <a:lstStyle/>
          <a:p>
            <a:r>
              <a:rPr lang="fr-FR" b="1" dirty="0">
                <a:solidFill>
                  <a:srgbClr val="496D8B"/>
                </a:solidFill>
              </a:rPr>
              <a:t>Spring Data Commons - </a:t>
            </a:r>
            <a:r>
              <a:rPr kumimoji="0" lang="fr-FR" sz="2400" b="1" i="0" u="none" strike="noStrike" kern="1200" cap="none" spc="0" normalizeH="0" baseline="0" noProof="0" dirty="0">
                <a:ln>
                  <a:noFill/>
                </a:ln>
                <a:solidFill>
                  <a:srgbClr val="496D8B"/>
                </a:solidFill>
                <a:effectLst/>
                <a:uLnTx/>
                <a:uFillTx/>
                <a:latin typeface="Euphemia"/>
                <a:ea typeface="+mj-ea"/>
                <a:cs typeface="+mj-cs"/>
              </a:rPr>
              <a:t>(1/7)</a:t>
            </a:r>
            <a:endParaRPr lang="fr-FR" b="1" dirty="0">
              <a:solidFill>
                <a:srgbClr val="496D8B"/>
              </a:solidFill>
            </a:endParaRPr>
          </a:p>
        </p:txBody>
      </p:sp>
      <p:sp>
        <p:nvSpPr>
          <p:cNvPr id="22" name="ZoneTexte 21">
            <a:extLst>
              <a:ext uri="{FF2B5EF4-FFF2-40B4-BE49-F238E27FC236}">
                <a16:creationId xmlns:a16="http://schemas.microsoft.com/office/drawing/2014/main" id="{FBF10FE6-C02E-B88A-FD2D-08AE243A37FD}"/>
              </a:ext>
            </a:extLst>
          </p:cNvPr>
          <p:cNvSpPr txBox="1"/>
          <p:nvPr/>
        </p:nvSpPr>
        <p:spPr>
          <a:xfrm>
            <a:off x="1612131" y="1606428"/>
            <a:ext cx="10894374" cy="400110"/>
          </a:xfrm>
          <a:prstGeom prst="rect">
            <a:avLst/>
          </a:prstGeom>
          <a:noFill/>
        </p:spPr>
        <p:txBody>
          <a:bodyPr wrap="square" rtlCol="0">
            <a:spAutoFit/>
          </a:bodyPr>
          <a:lstStyle/>
          <a:p>
            <a:pPr>
              <a:buNone/>
            </a:pPr>
            <a:r>
              <a:rPr lang="fr-FR" sz="2000" b="1" dirty="0">
                <a:solidFill>
                  <a:srgbClr val="496D8B"/>
                </a:solidFill>
                <a:latin typeface="Book Antiqua" panose="02040602050305030304" pitchFamily="18" charset="0"/>
                <a:ea typeface="Times New Roman" panose="02020603050405020304" pitchFamily="18" charset="0"/>
              </a:rPr>
              <a:t>Interface : </a:t>
            </a:r>
            <a:r>
              <a:rPr lang="fr-FR" sz="2000" b="1" dirty="0">
                <a:solidFill>
                  <a:srgbClr val="000000"/>
                </a:solidFill>
                <a:latin typeface="Book Antiqua" panose="02040602050305030304" pitchFamily="18" charset="0"/>
                <a:ea typeface="Times New Roman" panose="02020603050405020304" pitchFamily="18" charset="0"/>
              </a:rPr>
              <a:t>Repository, </a:t>
            </a:r>
            <a:r>
              <a:rPr lang="fr-FR" sz="2000" b="1" dirty="0" err="1">
                <a:solidFill>
                  <a:srgbClr val="000000"/>
                </a:solidFill>
                <a:latin typeface="Book Antiqua" panose="02040602050305030304" pitchFamily="18" charset="0"/>
                <a:ea typeface="Times New Roman" panose="02020603050405020304" pitchFamily="18" charset="0"/>
              </a:rPr>
              <a:t>CrudRepository</a:t>
            </a:r>
            <a:r>
              <a:rPr lang="fr-FR" sz="2000" b="1" dirty="0">
                <a:solidFill>
                  <a:srgbClr val="000000"/>
                </a:solidFill>
                <a:latin typeface="Book Antiqua" panose="02040602050305030304" pitchFamily="18" charset="0"/>
                <a:ea typeface="Times New Roman" panose="02020603050405020304" pitchFamily="18" charset="0"/>
              </a:rPr>
              <a:t> et </a:t>
            </a:r>
            <a:r>
              <a:rPr lang="fr-FR" sz="2000" b="1" dirty="0" err="1">
                <a:solidFill>
                  <a:srgbClr val="000000"/>
                </a:solidFill>
                <a:latin typeface="Book Antiqua" panose="02040602050305030304" pitchFamily="18" charset="0"/>
                <a:ea typeface="Times New Roman" panose="02020603050405020304" pitchFamily="18" charset="0"/>
              </a:rPr>
              <a:t>PagingAndSortingRepository</a:t>
            </a:r>
            <a:r>
              <a:rPr lang="fr-FR" sz="2000" dirty="0">
                <a:solidFill>
                  <a:srgbClr val="000000"/>
                </a:solidFill>
                <a:latin typeface="Book Antiqua" panose="02040602050305030304" pitchFamily="18" charset="0"/>
                <a:ea typeface="Times New Roman" panose="02020603050405020304" pitchFamily="18" charset="0"/>
              </a:rPr>
              <a:t>.</a:t>
            </a:r>
            <a:endParaRPr lang="fr-FR" sz="2000" dirty="0">
              <a:latin typeface="Times New Roman" panose="02020603050405020304" pitchFamily="18" charset="0"/>
              <a:ea typeface="Times New Roman" panose="02020603050405020304" pitchFamily="18" charset="0"/>
            </a:endParaRPr>
          </a:p>
        </p:txBody>
      </p:sp>
      <p:sp>
        <p:nvSpPr>
          <p:cNvPr id="3" name="Titre 1">
            <a:extLst>
              <a:ext uri="{FF2B5EF4-FFF2-40B4-BE49-F238E27FC236}">
                <a16:creationId xmlns:a16="http://schemas.microsoft.com/office/drawing/2014/main" id="{6FA2BB20-DA79-1483-D88E-D96B1687F0A1}"/>
              </a:ext>
            </a:extLst>
          </p:cNvPr>
          <p:cNvSpPr txBox="1">
            <a:spLocks/>
          </p:cNvSpPr>
          <p:nvPr/>
        </p:nvSpPr>
        <p:spPr>
          <a:xfrm>
            <a:off x="8398669" y="73652"/>
            <a:ext cx="3168352" cy="49203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600" kern="1200">
                <a:solidFill>
                  <a:schemeClr val="tx1">
                    <a:lumMod val="75000"/>
                  </a:schemeClr>
                </a:solidFill>
                <a:latin typeface="+mj-lt"/>
                <a:ea typeface="+mj-ea"/>
                <a:cs typeface="+mj-cs"/>
              </a:defRPr>
            </a:lvl1pPr>
          </a:lstStyle>
          <a:p>
            <a:r>
              <a:rPr lang="fr-FR" sz="1200" dirty="0">
                <a:solidFill>
                  <a:srgbClr val="496D8B"/>
                </a:solidFill>
              </a:rPr>
              <a:t>Présentation de Spring Data</a:t>
            </a:r>
            <a:endParaRPr lang="fr-FR" sz="1200" dirty="0">
              <a:solidFill>
                <a:srgbClr val="C00000"/>
              </a:solidFill>
            </a:endParaRPr>
          </a:p>
        </p:txBody>
      </p:sp>
      <p:cxnSp>
        <p:nvCxnSpPr>
          <p:cNvPr id="4" name="Connecteur droit 3">
            <a:extLst>
              <a:ext uri="{FF2B5EF4-FFF2-40B4-BE49-F238E27FC236}">
                <a16:creationId xmlns:a16="http://schemas.microsoft.com/office/drawing/2014/main" id="{C6AD8608-2732-8029-F916-6AEE1845DC50}"/>
              </a:ext>
            </a:extLst>
          </p:cNvPr>
          <p:cNvCxnSpPr>
            <a:cxnSpLocks/>
          </p:cNvCxnSpPr>
          <p:nvPr/>
        </p:nvCxnSpPr>
        <p:spPr>
          <a:xfrm>
            <a:off x="10609224" y="404664"/>
            <a:ext cx="813780"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Image 4" descr="Une image contenant Graphique, conception, Police, logo">
            <a:extLst>
              <a:ext uri="{FF2B5EF4-FFF2-40B4-BE49-F238E27FC236}">
                <a16:creationId xmlns:a16="http://schemas.microsoft.com/office/drawing/2014/main" id="{9A13F57A-AB7D-DE12-B720-9E6970584CA1}"/>
              </a:ext>
            </a:extLst>
          </p:cNvPr>
          <p:cNvPicPr>
            <a:picLocks noChangeAspect="1"/>
          </p:cNvPicPr>
          <p:nvPr/>
        </p:nvPicPr>
        <p:blipFill rotWithShape="1">
          <a:blip r:embed="rId3">
            <a:alphaModFix amt="85000"/>
            <a:extLst>
              <a:ext uri="{837473B0-CC2E-450A-ABE3-18F120FF3D39}">
                <a1611:picAttrSrcUrl xmlns:a1611="http://schemas.microsoft.com/office/drawing/2016/11/main" r:id="rId4"/>
              </a:ext>
            </a:extLst>
          </a:blip>
          <a:srcRect l="18500" t="19288" r="50068" b="20469"/>
          <a:stretch/>
        </p:blipFill>
        <p:spPr>
          <a:xfrm>
            <a:off x="11567020" y="101951"/>
            <a:ext cx="392721" cy="501811"/>
          </a:xfrm>
          <a:prstGeom prst="rect">
            <a:avLst/>
          </a:prstGeom>
        </p:spPr>
      </p:pic>
      <p:pic>
        <p:nvPicPr>
          <p:cNvPr id="8194" name="Image 1">
            <a:extLst>
              <a:ext uri="{FF2B5EF4-FFF2-40B4-BE49-F238E27FC236}">
                <a16:creationId xmlns:a16="http://schemas.microsoft.com/office/drawing/2014/main" id="{F7E47211-DB20-F964-AF23-AC5E0A8EA34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93436" y="2044610"/>
            <a:ext cx="10118596" cy="47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041006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500"/>
                                        <p:tgtEl>
                                          <p:spTgt spid="2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AAF66A-36B0-1C54-0118-D6426D3A8255}"/>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AEFBC88-8A71-09D2-E074-E78E06479F9F}"/>
              </a:ext>
            </a:extLst>
          </p:cNvPr>
          <p:cNvSpPr>
            <a:spLocks noGrp="1"/>
          </p:cNvSpPr>
          <p:nvPr>
            <p:ph type="title"/>
          </p:nvPr>
        </p:nvSpPr>
        <p:spPr/>
        <p:txBody>
          <a:bodyPr rtlCol="0"/>
          <a:lstStyle/>
          <a:p>
            <a:r>
              <a:rPr lang="fr-FR" b="1" dirty="0">
                <a:solidFill>
                  <a:srgbClr val="496D8B"/>
                </a:solidFill>
              </a:rPr>
              <a:t>Spring Data Commons - </a:t>
            </a:r>
            <a:r>
              <a:rPr kumimoji="0" lang="fr-FR" sz="2400" b="1" i="0" u="none" strike="noStrike" kern="1200" cap="none" spc="0" normalizeH="0" baseline="0" noProof="0" dirty="0">
                <a:ln>
                  <a:noFill/>
                </a:ln>
                <a:solidFill>
                  <a:srgbClr val="496D8B"/>
                </a:solidFill>
                <a:effectLst/>
                <a:uLnTx/>
                <a:uFillTx/>
                <a:latin typeface="Euphemia"/>
                <a:ea typeface="+mj-ea"/>
                <a:cs typeface="+mj-cs"/>
              </a:rPr>
              <a:t>(2/7)</a:t>
            </a:r>
            <a:endParaRPr lang="fr-FR" b="1" dirty="0">
              <a:solidFill>
                <a:srgbClr val="496D8B"/>
              </a:solidFill>
            </a:endParaRPr>
          </a:p>
        </p:txBody>
      </p:sp>
      <p:sp>
        <p:nvSpPr>
          <p:cNvPr id="22" name="ZoneTexte 21">
            <a:extLst>
              <a:ext uri="{FF2B5EF4-FFF2-40B4-BE49-F238E27FC236}">
                <a16:creationId xmlns:a16="http://schemas.microsoft.com/office/drawing/2014/main" id="{6BE86238-5207-1527-FEF2-9A91D3DAB771}"/>
              </a:ext>
            </a:extLst>
          </p:cNvPr>
          <p:cNvSpPr txBox="1"/>
          <p:nvPr/>
        </p:nvSpPr>
        <p:spPr>
          <a:xfrm>
            <a:off x="1612131" y="1606428"/>
            <a:ext cx="10894374" cy="400110"/>
          </a:xfrm>
          <a:prstGeom prst="rect">
            <a:avLst/>
          </a:prstGeom>
          <a:noFill/>
        </p:spPr>
        <p:txBody>
          <a:bodyPr wrap="square" rtlCol="0">
            <a:spAutoFit/>
          </a:bodyPr>
          <a:lstStyle/>
          <a:p>
            <a:pPr>
              <a:buNone/>
            </a:pPr>
            <a:r>
              <a:rPr lang="fr-FR" sz="2000" b="1" dirty="0">
                <a:solidFill>
                  <a:srgbClr val="496D8B"/>
                </a:solidFill>
                <a:latin typeface="Book Antiqua" panose="02040602050305030304" pitchFamily="18" charset="0"/>
                <a:ea typeface="Times New Roman" panose="02020603050405020304" pitchFamily="18" charset="0"/>
              </a:rPr>
              <a:t>Interface : </a:t>
            </a:r>
            <a:r>
              <a:rPr lang="fr-FR" sz="2000" b="1" dirty="0">
                <a:solidFill>
                  <a:srgbClr val="000000"/>
                </a:solidFill>
                <a:latin typeface="Book Antiqua" panose="02040602050305030304" pitchFamily="18" charset="0"/>
                <a:ea typeface="Times New Roman" panose="02020603050405020304" pitchFamily="18" charset="0"/>
              </a:rPr>
              <a:t>Repository, </a:t>
            </a:r>
            <a:r>
              <a:rPr lang="fr-FR" sz="2000" b="1" dirty="0" err="1">
                <a:solidFill>
                  <a:srgbClr val="000000"/>
                </a:solidFill>
                <a:latin typeface="Book Antiqua" panose="02040602050305030304" pitchFamily="18" charset="0"/>
                <a:ea typeface="Times New Roman" panose="02020603050405020304" pitchFamily="18" charset="0"/>
              </a:rPr>
              <a:t>CrudRepository</a:t>
            </a:r>
            <a:r>
              <a:rPr lang="fr-FR" sz="2000" b="1" dirty="0">
                <a:solidFill>
                  <a:srgbClr val="000000"/>
                </a:solidFill>
                <a:latin typeface="Book Antiqua" panose="02040602050305030304" pitchFamily="18" charset="0"/>
                <a:ea typeface="Times New Roman" panose="02020603050405020304" pitchFamily="18" charset="0"/>
              </a:rPr>
              <a:t> et </a:t>
            </a:r>
            <a:r>
              <a:rPr lang="fr-FR" sz="2000" b="1" dirty="0" err="1">
                <a:solidFill>
                  <a:srgbClr val="000000"/>
                </a:solidFill>
                <a:latin typeface="Book Antiqua" panose="02040602050305030304" pitchFamily="18" charset="0"/>
                <a:ea typeface="Times New Roman" panose="02020603050405020304" pitchFamily="18" charset="0"/>
              </a:rPr>
              <a:t>PagingAndSortingRepository</a:t>
            </a:r>
            <a:r>
              <a:rPr lang="fr-FR" sz="2000" dirty="0">
                <a:solidFill>
                  <a:srgbClr val="000000"/>
                </a:solidFill>
                <a:latin typeface="Book Antiqua" panose="02040602050305030304" pitchFamily="18" charset="0"/>
                <a:ea typeface="Times New Roman" panose="02020603050405020304" pitchFamily="18" charset="0"/>
              </a:rPr>
              <a:t>.</a:t>
            </a:r>
            <a:endParaRPr lang="fr-FR" sz="2000" dirty="0">
              <a:latin typeface="Times New Roman" panose="02020603050405020304" pitchFamily="18" charset="0"/>
              <a:ea typeface="Times New Roman" panose="02020603050405020304" pitchFamily="18" charset="0"/>
            </a:endParaRPr>
          </a:p>
        </p:txBody>
      </p:sp>
      <p:sp>
        <p:nvSpPr>
          <p:cNvPr id="3" name="Titre 1">
            <a:extLst>
              <a:ext uri="{FF2B5EF4-FFF2-40B4-BE49-F238E27FC236}">
                <a16:creationId xmlns:a16="http://schemas.microsoft.com/office/drawing/2014/main" id="{56939BD5-4A01-71F2-5478-3D8793D8A84B}"/>
              </a:ext>
            </a:extLst>
          </p:cNvPr>
          <p:cNvSpPr txBox="1">
            <a:spLocks/>
          </p:cNvSpPr>
          <p:nvPr/>
        </p:nvSpPr>
        <p:spPr>
          <a:xfrm>
            <a:off x="8398669" y="73652"/>
            <a:ext cx="3168352" cy="49203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600" kern="1200">
                <a:solidFill>
                  <a:schemeClr val="tx1">
                    <a:lumMod val="75000"/>
                  </a:schemeClr>
                </a:solidFill>
                <a:latin typeface="+mj-lt"/>
                <a:ea typeface="+mj-ea"/>
                <a:cs typeface="+mj-cs"/>
              </a:defRPr>
            </a:lvl1pPr>
          </a:lstStyle>
          <a:p>
            <a:r>
              <a:rPr lang="fr-FR" sz="1200" dirty="0">
                <a:solidFill>
                  <a:srgbClr val="496D8B"/>
                </a:solidFill>
              </a:rPr>
              <a:t>Présentation de Spring Data</a:t>
            </a:r>
            <a:endParaRPr lang="fr-FR" sz="1200" dirty="0">
              <a:solidFill>
                <a:srgbClr val="C00000"/>
              </a:solidFill>
            </a:endParaRPr>
          </a:p>
        </p:txBody>
      </p:sp>
      <p:cxnSp>
        <p:nvCxnSpPr>
          <p:cNvPr id="4" name="Connecteur droit 3">
            <a:extLst>
              <a:ext uri="{FF2B5EF4-FFF2-40B4-BE49-F238E27FC236}">
                <a16:creationId xmlns:a16="http://schemas.microsoft.com/office/drawing/2014/main" id="{D00C116F-ED74-D79A-282A-2457C890BCB4}"/>
              </a:ext>
            </a:extLst>
          </p:cNvPr>
          <p:cNvCxnSpPr>
            <a:cxnSpLocks/>
          </p:cNvCxnSpPr>
          <p:nvPr/>
        </p:nvCxnSpPr>
        <p:spPr>
          <a:xfrm>
            <a:off x="10609224" y="404664"/>
            <a:ext cx="813780"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Image 4" descr="Une image contenant Graphique, conception, Police, logo">
            <a:extLst>
              <a:ext uri="{FF2B5EF4-FFF2-40B4-BE49-F238E27FC236}">
                <a16:creationId xmlns:a16="http://schemas.microsoft.com/office/drawing/2014/main" id="{EFC385F4-417F-96A4-858B-AFBAF628B2A6}"/>
              </a:ext>
            </a:extLst>
          </p:cNvPr>
          <p:cNvPicPr>
            <a:picLocks noChangeAspect="1"/>
          </p:cNvPicPr>
          <p:nvPr/>
        </p:nvPicPr>
        <p:blipFill rotWithShape="1">
          <a:blip r:embed="rId3">
            <a:alphaModFix amt="85000"/>
            <a:extLst>
              <a:ext uri="{837473B0-CC2E-450A-ABE3-18F120FF3D39}">
                <a1611:picAttrSrcUrl xmlns:a1611="http://schemas.microsoft.com/office/drawing/2016/11/main" r:id="rId4"/>
              </a:ext>
            </a:extLst>
          </a:blip>
          <a:srcRect l="18500" t="19288" r="50068" b="20469"/>
          <a:stretch/>
        </p:blipFill>
        <p:spPr>
          <a:xfrm>
            <a:off x="11567020" y="101951"/>
            <a:ext cx="392721" cy="501811"/>
          </a:xfrm>
          <a:prstGeom prst="rect">
            <a:avLst/>
          </a:prstGeom>
        </p:spPr>
      </p:pic>
      <p:pic>
        <p:nvPicPr>
          <p:cNvPr id="9218" name="Image 1">
            <a:extLst>
              <a:ext uri="{FF2B5EF4-FFF2-40B4-BE49-F238E27FC236}">
                <a16:creationId xmlns:a16="http://schemas.microsoft.com/office/drawing/2014/main" id="{8D07F2A1-3016-A081-B4F2-70596F2FCA4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77570" y="2084159"/>
            <a:ext cx="9527435" cy="467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21984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500"/>
                                        <p:tgtEl>
                                          <p:spTgt spid="2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E5577C-0B13-F3DB-E7F4-56CBD433FB32}"/>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D7A8BC3-A2BD-C20D-AEE6-BC42FBFD3CE3}"/>
              </a:ext>
            </a:extLst>
          </p:cNvPr>
          <p:cNvSpPr>
            <a:spLocks noGrp="1"/>
          </p:cNvSpPr>
          <p:nvPr>
            <p:ph type="title"/>
          </p:nvPr>
        </p:nvSpPr>
        <p:spPr/>
        <p:txBody>
          <a:bodyPr rtlCol="0"/>
          <a:lstStyle/>
          <a:p>
            <a:r>
              <a:rPr lang="fr-FR" b="1" dirty="0">
                <a:solidFill>
                  <a:srgbClr val="496D8B"/>
                </a:solidFill>
              </a:rPr>
              <a:t>Spring Data Commons - </a:t>
            </a:r>
            <a:r>
              <a:rPr kumimoji="0" lang="fr-FR" sz="2400" b="1" i="0" u="none" strike="noStrike" kern="1200" cap="none" spc="0" normalizeH="0" baseline="0" noProof="0" dirty="0">
                <a:ln>
                  <a:noFill/>
                </a:ln>
                <a:solidFill>
                  <a:srgbClr val="496D8B"/>
                </a:solidFill>
                <a:effectLst/>
                <a:uLnTx/>
                <a:uFillTx/>
                <a:latin typeface="Euphemia"/>
                <a:ea typeface="+mj-ea"/>
                <a:cs typeface="+mj-cs"/>
              </a:rPr>
              <a:t>(3/7)</a:t>
            </a:r>
            <a:endParaRPr lang="fr-FR" b="1" dirty="0">
              <a:solidFill>
                <a:srgbClr val="496D8B"/>
              </a:solidFill>
            </a:endParaRPr>
          </a:p>
        </p:txBody>
      </p:sp>
      <p:sp>
        <p:nvSpPr>
          <p:cNvPr id="22" name="ZoneTexte 21">
            <a:extLst>
              <a:ext uri="{FF2B5EF4-FFF2-40B4-BE49-F238E27FC236}">
                <a16:creationId xmlns:a16="http://schemas.microsoft.com/office/drawing/2014/main" id="{A56605E6-9BBA-6FC5-8DA8-21D901305469}"/>
              </a:ext>
            </a:extLst>
          </p:cNvPr>
          <p:cNvSpPr txBox="1"/>
          <p:nvPr/>
        </p:nvSpPr>
        <p:spPr>
          <a:xfrm>
            <a:off x="1413892" y="1705879"/>
            <a:ext cx="5581096" cy="400110"/>
          </a:xfrm>
          <a:prstGeom prst="rect">
            <a:avLst/>
          </a:prstGeom>
          <a:noFill/>
        </p:spPr>
        <p:txBody>
          <a:bodyPr wrap="square" rtlCol="0">
            <a:spAutoFit/>
          </a:bodyPr>
          <a:lstStyle/>
          <a:p>
            <a:pPr marL="342900" indent="-342900">
              <a:buFont typeface="Wingdings" panose="05000000000000000000" pitchFamily="2" charset="2"/>
              <a:buChar char="Ø"/>
            </a:pPr>
            <a:r>
              <a:rPr lang="fr-FR" sz="2000" b="1" dirty="0">
                <a:solidFill>
                  <a:schemeClr val="accent1">
                    <a:lumMod val="75000"/>
                  </a:schemeClr>
                </a:solidFill>
                <a:latin typeface="Book Antiqua" panose="02040602050305030304" pitchFamily="18" charset="0"/>
                <a:ea typeface="Times New Roman" panose="02020603050405020304" pitchFamily="18" charset="0"/>
              </a:rPr>
              <a:t> Les interfaces Spring Data Commons</a:t>
            </a:r>
            <a:endParaRPr lang="fr-FR" sz="2000" dirty="0">
              <a:solidFill>
                <a:schemeClr val="accent1">
                  <a:lumMod val="75000"/>
                </a:schemeClr>
              </a:solidFill>
              <a:latin typeface="Times New Roman" panose="02020603050405020304" pitchFamily="18" charset="0"/>
              <a:ea typeface="Times New Roman" panose="02020603050405020304" pitchFamily="18" charset="0"/>
            </a:endParaRPr>
          </a:p>
        </p:txBody>
      </p:sp>
      <p:sp>
        <p:nvSpPr>
          <p:cNvPr id="3" name="Titre 1">
            <a:extLst>
              <a:ext uri="{FF2B5EF4-FFF2-40B4-BE49-F238E27FC236}">
                <a16:creationId xmlns:a16="http://schemas.microsoft.com/office/drawing/2014/main" id="{024482AA-4B5D-CC11-564F-B2FE404A1DDD}"/>
              </a:ext>
            </a:extLst>
          </p:cNvPr>
          <p:cNvSpPr txBox="1">
            <a:spLocks/>
          </p:cNvSpPr>
          <p:nvPr/>
        </p:nvSpPr>
        <p:spPr>
          <a:xfrm>
            <a:off x="8398669" y="73652"/>
            <a:ext cx="3168352" cy="49203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600" kern="1200">
                <a:solidFill>
                  <a:schemeClr val="tx1">
                    <a:lumMod val="75000"/>
                  </a:schemeClr>
                </a:solidFill>
                <a:latin typeface="+mj-lt"/>
                <a:ea typeface="+mj-ea"/>
                <a:cs typeface="+mj-cs"/>
              </a:defRPr>
            </a:lvl1pPr>
          </a:lstStyle>
          <a:p>
            <a:r>
              <a:rPr lang="fr-FR" sz="1200" dirty="0">
                <a:solidFill>
                  <a:srgbClr val="496D8B"/>
                </a:solidFill>
              </a:rPr>
              <a:t>Présentation de Spring Data</a:t>
            </a:r>
            <a:endParaRPr lang="fr-FR" sz="1200" dirty="0">
              <a:solidFill>
                <a:srgbClr val="C00000"/>
              </a:solidFill>
            </a:endParaRPr>
          </a:p>
        </p:txBody>
      </p:sp>
      <p:cxnSp>
        <p:nvCxnSpPr>
          <p:cNvPr id="4" name="Connecteur droit 3">
            <a:extLst>
              <a:ext uri="{FF2B5EF4-FFF2-40B4-BE49-F238E27FC236}">
                <a16:creationId xmlns:a16="http://schemas.microsoft.com/office/drawing/2014/main" id="{21BB25B4-4182-1F73-0297-3256E705E67E}"/>
              </a:ext>
            </a:extLst>
          </p:cNvPr>
          <p:cNvCxnSpPr>
            <a:cxnSpLocks/>
          </p:cNvCxnSpPr>
          <p:nvPr/>
        </p:nvCxnSpPr>
        <p:spPr>
          <a:xfrm>
            <a:off x="10609224" y="404664"/>
            <a:ext cx="813780"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Image 4" descr="Une image contenant Graphique, conception, Police, logo">
            <a:extLst>
              <a:ext uri="{FF2B5EF4-FFF2-40B4-BE49-F238E27FC236}">
                <a16:creationId xmlns:a16="http://schemas.microsoft.com/office/drawing/2014/main" id="{DDC411E7-5F6E-324D-0EAB-1C6E8A9F0C3C}"/>
              </a:ext>
            </a:extLst>
          </p:cNvPr>
          <p:cNvPicPr>
            <a:picLocks noChangeAspect="1"/>
          </p:cNvPicPr>
          <p:nvPr/>
        </p:nvPicPr>
        <p:blipFill rotWithShape="1">
          <a:blip r:embed="rId3">
            <a:alphaModFix amt="85000"/>
            <a:extLst>
              <a:ext uri="{837473B0-CC2E-450A-ABE3-18F120FF3D39}">
                <a1611:picAttrSrcUrl xmlns:a1611="http://schemas.microsoft.com/office/drawing/2016/11/main" r:id="rId4"/>
              </a:ext>
            </a:extLst>
          </a:blip>
          <a:srcRect l="18500" t="19288" r="50068" b="20469"/>
          <a:stretch/>
        </p:blipFill>
        <p:spPr>
          <a:xfrm>
            <a:off x="11567020" y="101951"/>
            <a:ext cx="392721" cy="501811"/>
          </a:xfrm>
          <a:prstGeom prst="rect">
            <a:avLst/>
          </a:prstGeom>
        </p:spPr>
      </p:pic>
      <p:sp>
        <p:nvSpPr>
          <p:cNvPr id="7" name="ZoneTexte 6">
            <a:extLst>
              <a:ext uri="{FF2B5EF4-FFF2-40B4-BE49-F238E27FC236}">
                <a16:creationId xmlns:a16="http://schemas.microsoft.com/office/drawing/2014/main" id="{B98DD104-886F-100A-DEBB-D079FB661443}"/>
              </a:ext>
            </a:extLst>
          </p:cNvPr>
          <p:cNvSpPr txBox="1"/>
          <p:nvPr/>
        </p:nvSpPr>
        <p:spPr>
          <a:xfrm>
            <a:off x="1845940" y="2192196"/>
            <a:ext cx="6096000" cy="369332"/>
          </a:xfrm>
          <a:prstGeom prst="rect">
            <a:avLst/>
          </a:prstGeom>
          <a:noFill/>
        </p:spPr>
        <p:txBody>
          <a:bodyPr wrap="square">
            <a:spAutoFit/>
          </a:bodyPr>
          <a:lstStyle/>
          <a:p>
            <a:pPr marL="342900" lvl="0" indent="-342900">
              <a:buFont typeface="Symbol" panose="05050102010706020507" pitchFamily="18" charset="2"/>
              <a:buChar char=""/>
            </a:pPr>
            <a:r>
              <a:rPr lang="fr-FR" sz="1800" b="1" dirty="0" err="1">
                <a:solidFill>
                  <a:srgbClr val="C00000"/>
                </a:solidFill>
                <a:effectLst/>
                <a:latin typeface="Book Antiqua" panose="02040602050305030304" pitchFamily="18" charset="0"/>
                <a:ea typeface="Times New Roman" panose="02020603050405020304" pitchFamily="18" charset="0"/>
              </a:rPr>
              <a:t>CrudRepository</a:t>
            </a:r>
            <a:endParaRPr lang="fr-FR" sz="1800" dirty="0">
              <a:solidFill>
                <a:srgbClr val="C00000"/>
              </a:solidFill>
              <a:effectLst/>
              <a:latin typeface="Times New Roman" panose="02020603050405020304" pitchFamily="18" charset="0"/>
              <a:ea typeface="Times New Roman" panose="02020603050405020304" pitchFamily="18" charset="0"/>
            </a:endParaRPr>
          </a:p>
        </p:txBody>
      </p:sp>
      <p:sp>
        <p:nvSpPr>
          <p:cNvPr id="9" name="ZoneTexte 8">
            <a:extLst>
              <a:ext uri="{FF2B5EF4-FFF2-40B4-BE49-F238E27FC236}">
                <a16:creationId xmlns:a16="http://schemas.microsoft.com/office/drawing/2014/main" id="{92BA8431-9DAE-A3A8-686A-F00CA49B4F4E}"/>
              </a:ext>
            </a:extLst>
          </p:cNvPr>
          <p:cNvSpPr txBox="1"/>
          <p:nvPr/>
        </p:nvSpPr>
        <p:spPr>
          <a:xfrm>
            <a:off x="1640203" y="2641874"/>
            <a:ext cx="9782801" cy="427086"/>
          </a:xfrm>
          <a:prstGeom prst="rect">
            <a:avLst/>
          </a:prstGeom>
          <a:solidFill>
            <a:schemeClr val="tx1"/>
          </a:solidFill>
        </p:spPr>
        <p:txBody>
          <a:bodyPr wrap="square" anchor="ctr" anchorCtr="0">
            <a:noAutofit/>
          </a:bodyPr>
          <a:lstStyle/>
          <a:p>
            <a:pPr>
              <a:lnSpc>
                <a:spcPts val="1425"/>
              </a:lnSpc>
              <a:buNone/>
            </a:pPr>
            <a:r>
              <a:rPr lang="fr-FR" sz="1800" dirty="0">
                <a:solidFill>
                  <a:schemeClr val="accent1"/>
                </a:solidFill>
                <a:effectLst/>
                <a:latin typeface="Book Antiqua" panose="02040602050305030304" pitchFamily="18" charset="0"/>
                <a:ea typeface="Times New Roman" panose="02020603050405020304" pitchFamily="18" charset="0"/>
              </a:rPr>
              <a:t>public interface </a:t>
            </a:r>
            <a:r>
              <a:rPr lang="fr-FR" sz="1800" dirty="0" err="1">
                <a:solidFill>
                  <a:srgbClr val="4EC9B0"/>
                </a:solidFill>
                <a:effectLst/>
                <a:latin typeface="Book Antiqua" panose="02040602050305030304" pitchFamily="18" charset="0"/>
                <a:ea typeface="Times New Roman" panose="02020603050405020304" pitchFamily="18" charset="0"/>
              </a:rPr>
              <a:t>PersonneRepository</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err="1">
                <a:solidFill>
                  <a:schemeClr val="accent1"/>
                </a:solidFill>
                <a:effectLst/>
                <a:latin typeface="Book Antiqua" panose="02040602050305030304" pitchFamily="18" charset="0"/>
                <a:ea typeface="Times New Roman" panose="02020603050405020304" pitchFamily="18" charset="0"/>
              </a:rPr>
              <a:t>extends</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err="1">
                <a:solidFill>
                  <a:srgbClr val="4EC9B0"/>
                </a:solidFill>
                <a:effectLst/>
                <a:latin typeface="Book Antiqua" panose="02040602050305030304" pitchFamily="18" charset="0"/>
                <a:ea typeface="Times New Roman" panose="02020603050405020304" pitchFamily="18" charset="0"/>
              </a:rPr>
              <a:t>CrudRepository</a:t>
            </a:r>
            <a:r>
              <a:rPr lang="fr-FR" sz="1800" dirty="0">
                <a:solidFill>
                  <a:srgbClr val="D4D4D4"/>
                </a:solidFill>
                <a:effectLst/>
                <a:latin typeface="Book Antiqua" panose="02040602050305030304" pitchFamily="18" charset="0"/>
                <a:ea typeface="Times New Roman" panose="02020603050405020304" pitchFamily="18" charset="0"/>
              </a:rPr>
              <a:t>&lt;</a:t>
            </a:r>
            <a:r>
              <a:rPr lang="fr-FR" sz="1800" dirty="0">
                <a:solidFill>
                  <a:srgbClr val="4EC9B0"/>
                </a:solidFill>
                <a:effectLst/>
                <a:latin typeface="Book Antiqua" panose="02040602050305030304" pitchFamily="18" charset="0"/>
                <a:ea typeface="Times New Roman" panose="02020603050405020304" pitchFamily="18" charset="0"/>
              </a:rPr>
              <a:t>Personne</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a:solidFill>
                  <a:srgbClr val="4EC9B0"/>
                </a:solidFill>
                <a:effectLst/>
                <a:latin typeface="Book Antiqua" panose="02040602050305030304" pitchFamily="18" charset="0"/>
                <a:ea typeface="Times New Roman" panose="02020603050405020304" pitchFamily="18" charset="0"/>
              </a:rPr>
              <a:t>Long</a:t>
            </a:r>
            <a:r>
              <a:rPr lang="fr-FR" sz="1800" dirty="0">
                <a:solidFill>
                  <a:srgbClr val="D4D4D4"/>
                </a:solidFill>
                <a:effectLst/>
                <a:latin typeface="Book Antiqua" panose="02040602050305030304" pitchFamily="18" charset="0"/>
                <a:ea typeface="Times New Roman" panose="02020603050405020304" pitchFamily="18" charset="0"/>
              </a:rPr>
              <a:t>&gt; { }</a:t>
            </a:r>
            <a:endParaRPr lang="fr-FR" sz="2400" dirty="0">
              <a:effectLst/>
              <a:latin typeface="Times New Roman" panose="02020603050405020304" pitchFamily="18" charset="0"/>
              <a:ea typeface="Times New Roman" panose="02020603050405020304" pitchFamily="18" charset="0"/>
            </a:endParaRPr>
          </a:p>
        </p:txBody>
      </p:sp>
      <p:pic>
        <p:nvPicPr>
          <p:cNvPr id="10242" name="Image 1">
            <a:extLst>
              <a:ext uri="{FF2B5EF4-FFF2-40B4-BE49-F238E27FC236}">
                <a16:creationId xmlns:a16="http://schemas.microsoft.com/office/drawing/2014/main" id="{4F121E95-1477-3F06-A510-EC7BF3F4941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40203" y="3198596"/>
            <a:ext cx="7669327" cy="2189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ZoneTexte 9">
            <a:extLst>
              <a:ext uri="{FF2B5EF4-FFF2-40B4-BE49-F238E27FC236}">
                <a16:creationId xmlns:a16="http://schemas.microsoft.com/office/drawing/2014/main" id="{2E3EA93E-ADAC-7DE1-4D26-6FC00A7C540A}"/>
              </a:ext>
            </a:extLst>
          </p:cNvPr>
          <p:cNvSpPr txBox="1"/>
          <p:nvPr/>
        </p:nvSpPr>
        <p:spPr>
          <a:xfrm>
            <a:off x="1845940" y="5539925"/>
            <a:ext cx="6096000" cy="369332"/>
          </a:xfrm>
          <a:prstGeom prst="rect">
            <a:avLst/>
          </a:prstGeom>
          <a:noFill/>
        </p:spPr>
        <p:txBody>
          <a:bodyPr wrap="square">
            <a:spAutoFit/>
          </a:bodyPr>
          <a:lstStyle/>
          <a:p>
            <a:pPr marL="342900" lvl="0" indent="-342900">
              <a:buFont typeface="Symbol" panose="05050102010706020507" pitchFamily="18" charset="2"/>
              <a:buChar char=""/>
            </a:pPr>
            <a:r>
              <a:rPr lang="fr-FR" sz="1800" b="1" dirty="0" err="1">
                <a:solidFill>
                  <a:srgbClr val="C00000"/>
                </a:solidFill>
                <a:effectLst/>
                <a:latin typeface="Book Antiqua" panose="02040602050305030304" pitchFamily="18" charset="0"/>
                <a:ea typeface="Times New Roman" panose="02020603050405020304" pitchFamily="18" charset="0"/>
              </a:rPr>
              <a:t>PagingAndSortingRepository</a:t>
            </a:r>
            <a:endParaRPr lang="fr-FR" sz="1800" dirty="0">
              <a:solidFill>
                <a:srgbClr val="C00000"/>
              </a:solidFill>
              <a:effectLst/>
              <a:latin typeface="Times New Roman" panose="02020603050405020304" pitchFamily="18" charset="0"/>
              <a:ea typeface="Times New Roman" panose="02020603050405020304" pitchFamily="18" charset="0"/>
            </a:endParaRPr>
          </a:p>
        </p:txBody>
      </p:sp>
      <p:sp>
        <p:nvSpPr>
          <p:cNvPr id="12" name="ZoneTexte 11">
            <a:extLst>
              <a:ext uri="{FF2B5EF4-FFF2-40B4-BE49-F238E27FC236}">
                <a16:creationId xmlns:a16="http://schemas.microsoft.com/office/drawing/2014/main" id="{E8F55E78-B44F-8949-1BAA-268A8041A1D9}"/>
              </a:ext>
            </a:extLst>
          </p:cNvPr>
          <p:cNvSpPr txBox="1"/>
          <p:nvPr/>
        </p:nvSpPr>
        <p:spPr>
          <a:xfrm>
            <a:off x="1593436" y="6070496"/>
            <a:ext cx="10314287" cy="287964"/>
          </a:xfrm>
          <a:prstGeom prst="rect">
            <a:avLst/>
          </a:prstGeom>
          <a:solidFill>
            <a:schemeClr val="tx1"/>
          </a:solidFill>
        </p:spPr>
        <p:txBody>
          <a:bodyPr wrap="square" anchor="ctr" anchorCtr="0">
            <a:spAutoFit/>
          </a:bodyPr>
          <a:lstStyle/>
          <a:p>
            <a:pPr>
              <a:lnSpc>
                <a:spcPts val="1425"/>
              </a:lnSpc>
              <a:buNone/>
            </a:pPr>
            <a:r>
              <a:rPr lang="fr-FR" sz="1800" dirty="0">
                <a:solidFill>
                  <a:schemeClr val="accent1"/>
                </a:solidFill>
                <a:effectLst/>
                <a:latin typeface="Book Antiqua" panose="02040602050305030304" pitchFamily="18" charset="0"/>
                <a:ea typeface="Times New Roman" panose="02020603050405020304" pitchFamily="18" charset="0"/>
              </a:rPr>
              <a:t>public interface </a:t>
            </a:r>
            <a:r>
              <a:rPr lang="fr-FR" sz="1800" dirty="0" err="1">
                <a:solidFill>
                  <a:srgbClr val="4EC9B0"/>
                </a:solidFill>
                <a:effectLst/>
                <a:latin typeface="Book Antiqua" panose="02040602050305030304" pitchFamily="18" charset="0"/>
                <a:ea typeface="Times New Roman" panose="02020603050405020304" pitchFamily="18" charset="0"/>
              </a:rPr>
              <a:t>PersonnePaginationRep</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err="1">
                <a:solidFill>
                  <a:schemeClr val="accent1"/>
                </a:solidFill>
                <a:effectLst/>
                <a:latin typeface="Book Antiqua" panose="02040602050305030304" pitchFamily="18" charset="0"/>
                <a:ea typeface="Times New Roman" panose="02020603050405020304" pitchFamily="18" charset="0"/>
              </a:rPr>
              <a:t>extends</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err="1">
                <a:solidFill>
                  <a:srgbClr val="4EC9B0"/>
                </a:solidFill>
                <a:effectLst/>
                <a:latin typeface="Book Antiqua" panose="02040602050305030304" pitchFamily="18" charset="0"/>
                <a:ea typeface="Times New Roman" panose="02020603050405020304" pitchFamily="18" charset="0"/>
              </a:rPr>
              <a:t>PagingAndSortingRepository</a:t>
            </a:r>
            <a:r>
              <a:rPr lang="fr-FR" sz="1800" dirty="0">
                <a:solidFill>
                  <a:srgbClr val="D4D4D4"/>
                </a:solidFill>
                <a:effectLst/>
                <a:latin typeface="Book Antiqua" panose="02040602050305030304" pitchFamily="18" charset="0"/>
                <a:ea typeface="Times New Roman" panose="02020603050405020304" pitchFamily="18" charset="0"/>
              </a:rPr>
              <a:t>&lt;</a:t>
            </a:r>
            <a:r>
              <a:rPr lang="fr-FR" sz="1800" dirty="0">
                <a:solidFill>
                  <a:srgbClr val="4EC9B0"/>
                </a:solidFill>
                <a:effectLst/>
                <a:latin typeface="Book Antiqua" panose="02040602050305030304" pitchFamily="18" charset="0"/>
                <a:ea typeface="Times New Roman" panose="02020603050405020304" pitchFamily="18" charset="0"/>
              </a:rPr>
              <a:t>Personne</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a:solidFill>
                  <a:srgbClr val="4EC9B0"/>
                </a:solidFill>
                <a:effectLst/>
                <a:latin typeface="Book Antiqua" panose="02040602050305030304" pitchFamily="18" charset="0"/>
                <a:ea typeface="Times New Roman" panose="02020603050405020304" pitchFamily="18" charset="0"/>
              </a:rPr>
              <a:t>Long</a:t>
            </a:r>
            <a:r>
              <a:rPr lang="fr-FR" sz="1800" dirty="0">
                <a:solidFill>
                  <a:srgbClr val="D4D4D4"/>
                </a:solidFill>
                <a:effectLst/>
                <a:latin typeface="Book Antiqua" panose="02040602050305030304" pitchFamily="18" charset="0"/>
                <a:ea typeface="Times New Roman" panose="02020603050405020304" pitchFamily="18" charset="0"/>
              </a:rPr>
              <a:t>&gt;{}</a:t>
            </a:r>
            <a:endParaRPr lang="fr-FR"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7169074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500"/>
                                        <p:tgtEl>
                                          <p:spTgt spid="2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3F8C45-C68C-E6EA-6F8C-B6597C755E60}"/>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80BFF749-0DF4-94CC-3ED5-39137B05DA72}"/>
              </a:ext>
            </a:extLst>
          </p:cNvPr>
          <p:cNvSpPr>
            <a:spLocks noGrp="1"/>
          </p:cNvSpPr>
          <p:nvPr>
            <p:ph type="title"/>
          </p:nvPr>
        </p:nvSpPr>
        <p:spPr/>
        <p:txBody>
          <a:bodyPr rtlCol="0"/>
          <a:lstStyle/>
          <a:p>
            <a:r>
              <a:rPr lang="fr-FR" b="1" dirty="0">
                <a:solidFill>
                  <a:srgbClr val="496D8B"/>
                </a:solidFill>
              </a:rPr>
              <a:t>Spring Data Commons - </a:t>
            </a:r>
            <a:r>
              <a:rPr kumimoji="0" lang="fr-FR" sz="2400" b="1" i="0" u="none" strike="noStrike" kern="1200" cap="none" spc="0" normalizeH="0" baseline="0" noProof="0" dirty="0">
                <a:ln>
                  <a:noFill/>
                </a:ln>
                <a:solidFill>
                  <a:srgbClr val="496D8B"/>
                </a:solidFill>
                <a:effectLst/>
                <a:uLnTx/>
                <a:uFillTx/>
                <a:latin typeface="Euphemia"/>
                <a:ea typeface="+mj-ea"/>
                <a:cs typeface="+mj-cs"/>
              </a:rPr>
              <a:t>(4/7)</a:t>
            </a:r>
            <a:endParaRPr lang="fr-FR" b="1" dirty="0">
              <a:solidFill>
                <a:srgbClr val="496D8B"/>
              </a:solidFill>
            </a:endParaRPr>
          </a:p>
        </p:txBody>
      </p:sp>
      <p:sp>
        <p:nvSpPr>
          <p:cNvPr id="22" name="ZoneTexte 21">
            <a:extLst>
              <a:ext uri="{FF2B5EF4-FFF2-40B4-BE49-F238E27FC236}">
                <a16:creationId xmlns:a16="http://schemas.microsoft.com/office/drawing/2014/main" id="{E5154A66-6285-18C3-C789-0A113617ED12}"/>
              </a:ext>
            </a:extLst>
          </p:cNvPr>
          <p:cNvSpPr txBox="1"/>
          <p:nvPr/>
        </p:nvSpPr>
        <p:spPr>
          <a:xfrm>
            <a:off x="1413892" y="1705879"/>
            <a:ext cx="5581096" cy="400110"/>
          </a:xfrm>
          <a:prstGeom prst="rect">
            <a:avLst/>
          </a:prstGeom>
          <a:noFill/>
        </p:spPr>
        <p:txBody>
          <a:bodyPr wrap="square" rtlCol="0">
            <a:spAutoFit/>
          </a:bodyPr>
          <a:lstStyle/>
          <a:p>
            <a:pPr marL="342900" indent="-342900">
              <a:buFont typeface="Wingdings" panose="05000000000000000000" pitchFamily="2" charset="2"/>
              <a:buChar char="Ø"/>
            </a:pPr>
            <a:r>
              <a:rPr lang="fr-FR" sz="2000" b="1" dirty="0">
                <a:solidFill>
                  <a:schemeClr val="accent1">
                    <a:lumMod val="75000"/>
                  </a:schemeClr>
                </a:solidFill>
                <a:latin typeface="Book Antiqua" panose="02040602050305030304" pitchFamily="18" charset="0"/>
                <a:ea typeface="Times New Roman" panose="02020603050405020304" pitchFamily="18" charset="0"/>
              </a:rPr>
              <a:t>Spring Data : Exemples de requêtes </a:t>
            </a:r>
            <a:endParaRPr lang="fr-FR" sz="2000" dirty="0">
              <a:solidFill>
                <a:schemeClr val="accent1">
                  <a:lumMod val="75000"/>
                </a:schemeClr>
              </a:solidFill>
              <a:latin typeface="Times New Roman" panose="02020603050405020304" pitchFamily="18" charset="0"/>
              <a:ea typeface="Times New Roman" panose="02020603050405020304" pitchFamily="18" charset="0"/>
            </a:endParaRPr>
          </a:p>
        </p:txBody>
      </p:sp>
      <p:sp>
        <p:nvSpPr>
          <p:cNvPr id="3" name="Titre 1">
            <a:extLst>
              <a:ext uri="{FF2B5EF4-FFF2-40B4-BE49-F238E27FC236}">
                <a16:creationId xmlns:a16="http://schemas.microsoft.com/office/drawing/2014/main" id="{DE8B3E7A-5286-4E11-771E-33A017FF45A8}"/>
              </a:ext>
            </a:extLst>
          </p:cNvPr>
          <p:cNvSpPr txBox="1">
            <a:spLocks/>
          </p:cNvSpPr>
          <p:nvPr/>
        </p:nvSpPr>
        <p:spPr>
          <a:xfrm>
            <a:off x="8398669" y="73652"/>
            <a:ext cx="3168352" cy="49203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600" kern="1200">
                <a:solidFill>
                  <a:schemeClr val="tx1">
                    <a:lumMod val="75000"/>
                  </a:schemeClr>
                </a:solidFill>
                <a:latin typeface="+mj-lt"/>
                <a:ea typeface="+mj-ea"/>
                <a:cs typeface="+mj-cs"/>
              </a:defRPr>
            </a:lvl1pPr>
          </a:lstStyle>
          <a:p>
            <a:r>
              <a:rPr lang="fr-FR" sz="1200" dirty="0">
                <a:solidFill>
                  <a:srgbClr val="496D8B"/>
                </a:solidFill>
              </a:rPr>
              <a:t>Présentation de Spring Data</a:t>
            </a:r>
            <a:endParaRPr lang="fr-FR" sz="1200" dirty="0">
              <a:solidFill>
                <a:srgbClr val="C00000"/>
              </a:solidFill>
            </a:endParaRPr>
          </a:p>
        </p:txBody>
      </p:sp>
      <p:cxnSp>
        <p:nvCxnSpPr>
          <p:cNvPr id="4" name="Connecteur droit 3">
            <a:extLst>
              <a:ext uri="{FF2B5EF4-FFF2-40B4-BE49-F238E27FC236}">
                <a16:creationId xmlns:a16="http://schemas.microsoft.com/office/drawing/2014/main" id="{7B8DC8A8-0203-28B9-6E13-6A5026908048}"/>
              </a:ext>
            </a:extLst>
          </p:cNvPr>
          <p:cNvCxnSpPr>
            <a:cxnSpLocks/>
          </p:cNvCxnSpPr>
          <p:nvPr/>
        </p:nvCxnSpPr>
        <p:spPr>
          <a:xfrm>
            <a:off x="10609224" y="404664"/>
            <a:ext cx="813780"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Image 4" descr="Une image contenant Graphique, conception, Police, logo">
            <a:extLst>
              <a:ext uri="{FF2B5EF4-FFF2-40B4-BE49-F238E27FC236}">
                <a16:creationId xmlns:a16="http://schemas.microsoft.com/office/drawing/2014/main" id="{4D43A0D8-2DD0-D9E7-AD14-8C1779C4FBA2}"/>
              </a:ext>
            </a:extLst>
          </p:cNvPr>
          <p:cNvPicPr>
            <a:picLocks noChangeAspect="1"/>
          </p:cNvPicPr>
          <p:nvPr/>
        </p:nvPicPr>
        <p:blipFill rotWithShape="1">
          <a:blip r:embed="rId3">
            <a:alphaModFix amt="85000"/>
            <a:extLst>
              <a:ext uri="{837473B0-CC2E-450A-ABE3-18F120FF3D39}">
                <a1611:picAttrSrcUrl xmlns:a1611="http://schemas.microsoft.com/office/drawing/2016/11/main" r:id="rId4"/>
              </a:ext>
            </a:extLst>
          </a:blip>
          <a:srcRect l="18500" t="19288" r="50068" b="20469"/>
          <a:stretch/>
        </p:blipFill>
        <p:spPr>
          <a:xfrm>
            <a:off x="11567020" y="101951"/>
            <a:ext cx="392721" cy="501811"/>
          </a:xfrm>
          <a:prstGeom prst="rect">
            <a:avLst/>
          </a:prstGeom>
        </p:spPr>
      </p:pic>
      <p:sp>
        <p:nvSpPr>
          <p:cNvPr id="8" name="ZoneTexte 7">
            <a:extLst>
              <a:ext uri="{FF2B5EF4-FFF2-40B4-BE49-F238E27FC236}">
                <a16:creationId xmlns:a16="http://schemas.microsoft.com/office/drawing/2014/main" id="{60A55590-1144-3F68-5D28-B0238EC74688}"/>
              </a:ext>
            </a:extLst>
          </p:cNvPr>
          <p:cNvSpPr txBox="1"/>
          <p:nvPr/>
        </p:nvSpPr>
        <p:spPr>
          <a:xfrm>
            <a:off x="1346643" y="2307024"/>
            <a:ext cx="6090834" cy="400110"/>
          </a:xfrm>
          <a:prstGeom prst="rect">
            <a:avLst/>
          </a:prstGeom>
          <a:noFill/>
        </p:spPr>
        <p:txBody>
          <a:bodyPr wrap="square">
            <a:spAutoFit/>
          </a:bodyPr>
          <a:lstStyle/>
          <a:p>
            <a:r>
              <a:rPr lang="fr-FR" sz="2000" dirty="0">
                <a:solidFill>
                  <a:srgbClr val="000000"/>
                </a:solidFill>
                <a:latin typeface="Book Antiqua" panose="02040602050305030304" pitchFamily="18" charset="0"/>
              </a:rPr>
              <a:t>L’interface </a:t>
            </a:r>
            <a:r>
              <a:rPr lang="fr-FR" sz="2000" b="1" dirty="0" err="1">
                <a:solidFill>
                  <a:srgbClr val="000000"/>
                </a:solidFill>
                <a:latin typeface="Book Antiqua" panose="02040602050305030304" pitchFamily="18" charset="0"/>
              </a:rPr>
              <a:t>CrudRepository</a:t>
            </a:r>
            <a:r>
              <a:rPr lang="fr-FR" sz="2000" b="1" dirty="0">
                <a:solidFill>
                  <a:srgbClr val="000000"/>
                </a:solidFill>
                <a:latin typeface="Book Antiqua" panose="02040602050305030304" pitchFamily="18" charset="0"/>
              </a:rPr>
              <a:t> </a:t>
            </a:r>
          </a:p>
        </p:txBody>
      </p:sp>
      <p:sp>
        <p:nvSpPr>
          <p:cNvPr id="13" name="ZoneTexte 12">
            <a:extLst>
              <a:ext uri="{FF2B5EF4-FFF2-40B4-BE49-F238E27FC236}">
                <a16:creationId xmlns:a16="http://schemas.microsoft.com/office/drawing/2014/main" id="{0BA77DB9-9F1B-EAAD-045C-BDBB437B406E}"/>
              </a:ext>
            </a:extLst>
          </p:cNvPr>
          <p:cNvSpPr txBox="1"/>
          <p:nvPr/>
        </p:nvSpPr>
        <p:spPr>
          <a:xfrm>
            <a:off x="1408272" y="2831420"/>
            <a:ext cx="10153128" cy="2310982"/>
          </a:xfrm>
          <a:prstGeom prst="rect">
            <a:avLst/>
          </a:prstGeom>
          <a:solidFill>
            <a:schemeClr val="tx1"/>
          </a:solidFill>
        </p:spPr>
        <p:txBody>
          <a:bodyPr wrap="square" anchor="ctr" anchorCtr="0">
            <a:noAutofit/>
          </a:bodyPr>
          <a:lstStyle/>
          <a:p>
            <a:pPr>
              <a:lnSpc>
                <a:spcPts val="1425"/>
              </a:lnSpc>
              <a:spcAft>
                <a:spcPts val="600"/>
              </a:spcAft>
              <a:buNone/>
            </a:pPr>
            <a:r>
              <a:rPr lang="fr-FR" sz="1800" dirty="0">
                <a:solidFill>
                  <a:srgbClr val="569CD6"/>
                </a:solidFill>
                <a:effectLst/>
                <a:latin typeface="Book Antiqua" panose="02040602050305030304" pitchFamily="18" charset="0"/>
                <a:ea typeface="Times New Roman" panose="02020603050405020304" pitchFamily="18" charset="0"/>
              </a:rPr>
              <a:t>public</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a:solidFill>
                  <a:srgbClr val="569CD6"/>
                </a:solidFill>
                <a:effectLst/>
                <a:latin typeface="Book Antiqua" panose="02040602050305030304" pitchFamily="18" charset="0"/>
                <a:ea typeface="Times New Roman" panose="02020603050405020304" pitchFamily="18" charset="0"/>
              </a:rPr>
              <a:t>interface</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err="1">
                <a:solidFill>
                  <a:srgbClr val="4EC9B0"/>
                </a:solidFill>
                <a:effectLst/>
                <a:latin typeface="Book Antiqua" panose="02040602050305030304" pitchFamily="18" charset="0"/>
                <a:ea typeface="Times New Roman" panose="02020603050405020304" pitchFamily="18" charset="0"/>
              </a:rPr>
              <a:t>PersonneRepository</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err="1">
                <a:solidFill>
                  <a:srgbClr val="569CD6"/>
                </a:solidFill>
                <a:effectLst/>
                <a:latin typeface="Book Antiqua" panose="02040602050305030304" pitchFamily="18" charset="0"/>
                <a:ea typeface="Times New Roman" panose="02020603050405020304" pitchFamily="18" charset="0"/>
              </a:rPr>
              <a:t>extends</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err="1">
                <a:solidFill>
                  <a:srgbClr val="4EC9B0"/>
                </a:solidFill>
                <a:effectLst/>
                <a:latin typeface="Book Antiqua" panose="02040602050305030304" pitchFamily="18" charset="0"/>
                <a:ea typeface="Times New Roman" panose="02020603050405020304" pitchFamily="18" charset="0"/>
              </a:rPr>
              <a:t>CrudRepository</a:t>
            </a:r>
            <a:r>
              <a:rPr lang="fr-FR" sz="1800" dirty="0">
                <a:solidFill>
                  <a:srgbClr val="4EC9B0"/>
                </a:solidFill>
                <a:effectLst/>
                <a:latin typeface="Book Antiqua" panose="02040602050305030304" pitchFamily="18" charset="0"/>
                <a:ea typeface="Times New Roman" panose="02020603050405020304" pitchFamily="18" charset="0"/>
              </a:rPr>
              <a:t>&lt;Personne, Long&gt;</a:t>
            </a:r>
            <a:r>
              <a:rPr lang="fr-FR" sz="1800" dirty="0">
                <a:solidFill>
                  <a:srgbClr val="D4D4D4"/>
                </a:solidFill>
                <a:effectLst/>
                <a:latin typeface="Book Antiqua" panose="02040602050305030304" pitchFamily="18" charset="0"/>
                <a:ea typeface="Times New Roman" panose="02020603050405020304" pitchFamily="18" charset="0"/>
              </a:rPr>
              <a:t> {</a:t>
            </a:r>
            <a:endParaRPr lang="fr-FR" sz="2400" dirty="0">
              <a:effectLst/>
              <a:latin typeface="Times New Roman" panose="02020603050405020304" pitchFamily="18" charset="0"/>
              <a:ea typeface="Times New Roman" panose="02020603050405020304" pitchFamily="18" charset="0"/>
            </a:endParaRPr>
          </a:p>
          <a:p>
            <a:pPr>
              <a:lnSpc>
                <a:spcPts val="1425"/>
              </a:lnSpc>
              <a:spcAft>
                <a:spcPts val="600"/>
              </a:spcAft>
              <a:buNone/>
            </a:pP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a:solidFill>
                  <a:srgbClr val="608B4E"/>
                </a:solidFill>
                <a:effectLst/>
                <a:latin typeface="Book Antiqua" panose="02040602050305030304" pitchFamily="18" charset="0"/>
                <a:ea typeface="Times New Roman" panose="02020603050405020304" pitchFamily="18" charset="0"/>
              </a:rPr>
              <a:t>// recherche une personne par son attribut "nom"</a:t>
            </a:r>
            <a:endParaRPr lang="fr-FR" sz="2400" dirty="0">
              <a:effectLst/>
              <a:latin typeface="Times New Roman" panose="02020603050405020304" pitchFamily="18" charset="0"/>
              <a:ea typeface="Times New Roman" panose="02020603050405020304" pitchFamily="18" charset="0"/>
            </a:endParaRPr>
          </a:p>
          <a:p>
            <a:pPr>
              <a:lnSpc>
                <a:spcPts val="1425"/>
              </a:lnSpc>
              <a:buNone/>
            </a:pP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a:solidFill>
                  <a:srgbClr val="4EC9B0"/>
                </a:solidFill>
                <a:effectLst/>
                <a:latin typeface="Book Antiqua" panose="02040602050305030304" pitchFamily="18" charset="0"/>
                <a:ea typeface="Times New Roman" panose="02020603050405020304" pitchFamily="18" charset="0"/>
              </a:rPr>
              <a:t>Personne</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err="1">
                <a:solidFill>
                  <a:srgbClr val="DCDCAA"/>
                </a:solidFill>
                <a:effectLst/>
                <a:latin typeface="Book Antiqua" panose="02040602050305030304" pitchFamily="18" charset="0"/>
                <a:ea typeface="Times New Roman" panose="02020603050405020304" pitchFamily="18" charset="0"/>
              </a:rPr>
              <a:t>findByNom</a:t>
            </a:r>
            <a:r>
              <a:rPr lang="fr-FR" sz="1800" dirty="0">
                <a:solidFill>
                  <a:srgbClr val="D4D4D4"/>
                </a:solidFill>
                <a:effectLst/>
                <a:latin typeface="Book Antiqua" panose="02040602050305030304" pitchFamily="18" charset="0"/>
                <a:ea typeface="Times New Roman" panose="02020603050405020304" pitchFamily="18" charset="0"/>
              </a:rPr>
              <a:t>(</a:t>
            </a:r>
            <a:r>
              <a:rPr lang="fr-FR" sz="1800" dirty="0">
                <a:solidFill>
                  <a:srgbClr val="4EC9B0"/>
                </a:solidFill>
                <a:effectLst/>
                <a:latin typeface="Book Antiqua" panose="02040602050305030304" pitchFamily="18" charset="0"/>
                <a:ea typeface="Times New Roman" panose="02020603050405020304" pitchFamily="18" charset="0"/>
              </a:rPr>
              <a:t>String</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a:solidFill>
                  <a:srgbClr val="9CDCFE"/>
                </a:solidFill>
                <a:effectLst/>
                <a:latin typeface="Book Antiqua" panose="02040602050305030304" pitchFamily="18" charset="0"/>
                <a:ea typeface="Times New Roman" panose="02020603050405020304" pitchFamily="18" charset="0"/>
              </a:rPr>
              <a:t>nom</a:t>
            </a:r>
            <a:r>
              <a:rPr lang="fr-FR" sz="1800" dirty="0">
                <a:solidFill>
                  <a:srgbClr val="D4D4D4"/>
                </a:solidFill>
                <a:effectLst/>
                <a:latin typeface="Book Antiqua" panose="02040602050305030304" pitchFamily="18" charset="0"/>
                <a:ea typeface="Times New Roman" panose="02020603050405020304" pitchFamily="18" charset="0"/>
              </a:rPr>
              <a:t>);</a:t>
            </a:r>
            <a:endParaRPr lang="fr-FR" sz="2400" dirty="0">
              <a:effectLst/>
              <a:latin typeface="Times New Roman" panose="02020603050405020304" pitchFamily="18" charset="0"/>
              <a:ea typeface="Times New Roman" panose="02020603050405020304" pitchFamily="18" charset="0"/>
            </a:endParaRPr>
          </a:p>
          <a:p>
            <a:pPr>
              <a:lnSpc>
                <a:spcPts val="1425"/>
              </a:lnSpc>
              <a:buNone/>
            </a:pPr>
            <a:r>
              <a:rPr lang="fr-FR" sz="1800" dirty="0">
                <a:solidFill>
                  <a:srgbClr val="D4D4D4"/>
                </a:solidFill>
                <a:effectLst/>
                <a:latin typeface="Book Antiqua" panose="02040602050305030304" pitchFamily="18" charset="0"/>
                <a:ea typeface="Times New Roman" panose="02020603050405020304" pitchFamily="18" charset="0"/>
              </a:rPr>
              <a:t> </a:t>
            </a:r>
            <a:endParaRPr lang="fr-FR" sz="2400" dirty="0">
              <a:effectLst/>
              <a:latin typeface="Times New Roman" panose="02020603050405020304" pitchFamily="18" charset="0"/>
              <a:ea typeface="Times New Roman" panose="02020603050405020304" pitchFamily="18" charset="0"/>
            </a:endParaRPr>
          </a:p>
          <a:p>
            <a:pPr>
              <a:lnSpc>
                <a:spcPts val="1425"/>
              </a:lnSpc>
              <a:spcAft>
                <a:spcPts val="600"/>
              </a:spcAft>
              <a:buNone/>
            </a:pP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a:solidFill>
                  <a:srgbClr val="608B4E"/>
                </a:solidFill>
                <a:effectLst/>
                <a:latin typeface="Book Antiqua" panose="02040602050305030304" pitchFamily="18" charset="0"/>
                <a:ea typeface="Times New Roman" panose="02020603050405020304" pitchFamily="18" charset="0"/>
              </a:rPr>
              <a:t>// ici, par son "nom" ou "</a:t>
            </a:r>
            <a:r>
              <a:rPr lang="fr-FR" sz="1800" dirty="0" err="1">
                <a:solidFill>
                  <a:srgbClr val="608B4E"/>
                </a:solidFill>
                <a:effectLst/>
                <a:latin typeface="Book Antiqua" panose="02040602050305030304" pitchFamily="18" charset="0"/>
                <a:ea typeface="Times New Roman" panose="02020603050405020304" pitchFamily="18" charset="0"/>
              </a:rPr>
              <a:t>prenom</a:t>
            </a:r>
            <a:r>
              <a:rPr lang="fr-FR" sz="1800" dirty="0">
                <a:solidFill>
                  <a:srgbClr val="608B4E"/>
                </a:solidFill>
                <a:effectLst/>
                <a:latin typeface="Book Antiqua" panose="02040602050305030304" pitchFamily="18" charset="0"/>
                <a:ea typeface="Times New Roman" panose="02020603050405020304" pitchFamily="18" charset="0"/>
              </a:rPr>
              <a:t>"</a:t>
            </a:r>
            <a:endParaRPr lang="fr-FR" sz="2400" dirty="0">
              <a:effectLst/>
              <a:latin typeface="Times New Roman" panose="02020603050405020304" pitchFamily="18" charset="0"/>
              <a:ea typeface="Times New Roman" panose="02020603050405020304" pitchFamily="18" charset="0"/>
            </a:endParaRPr>
          </a:p>
          <a:p>
            <a:pPr>
              <a:lnSpc>
                <a:spcPts val="1425"/>
              </a:lnSpc>
              <a:buNone/>
            </a:pP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a:solidFill>
                  <a:srgbClr val="4EC9B0"/>
                </a:solidFill>
                <a:effectLst/>
                <a:latin typeface="Book Antiqua" panose="02040602050305030304" pitchFamily="18" charset="0"/>
                <a:ea typeface="Times New Roman" panose="02020603050405020304" pitchFamily="18" charset="0"/>
              </a:rPr>
              <a:t>Personne</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err="1">
                <a:solidFill>
                  <a:srgbClr val="DCDCAA"/>
                </a:solidFill>
                <a:effectLst/>
                <a:latin typeface="Book Antiqua" panose="02040602050305030304" pitchFamily="18" charset="0"/>
                <a:ea typeface="Times New Roman" panose="02020603050405020304" pitchFamily="18" charset="0"/>
              </a:rPr>
              <a:t>findByNomOrPrenom</a:t>
            </a:r>
            <a:r>
              <a:rPr lang="fr-FR" sz="1800" dirty="0">
                <a:solidFill>
                  <a:srgbClr val="D4D4D4"/>
                </a:solidFill>
                <a:effectLst/>
                <a:latin typeface="Book Antiqua" panose="02040602050305030304" pitchFamily="18" charset="0"/>
                <a:ea typeface="Times New Roman" panose="02020603050405020304" pitchFamily="18" charset="0"/>
              </a:rPr>
              <a:t>(</a:t>
            </a:r>
            <a:r>
              <a:rPr lang="fr-FR" sz="1800" dirty="0">
                <a:solidFill>
                  <a:srgbClr val="4EC9B0"/>
                </a:solidFill>
                <a:effectLst/>
                <a:latin typeface="Book Antiqua" panose="02040602050305030304" pitchFamily="18" charset="0"/>
                <a:ea typeface="Times New Roman" panose="02020603050405020304" pitchFamily="18" charset="0"/>
              </a:rPr>
              <a:t>String</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a:solidFill>
                  <a:srgbClr val="9CDCFE"/>
                </a:solidFill>
                <a:effectLst/>
                <a:latin typeface="Book Antiqua" panose="02040602050305030304" pitchFamily="18" charset="0"/>
                <a:ea typeface="Times New Roman" panose="02020603050405020304" pitchFamily="18" charset="0"/>
              </a:rPr>
              <a:t>nom</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a:solidFill>
                  <a:srgbClr val="4EC9B0"/>
                </a:solidFill>
                <a:effectLst/>
                <a:latin typeface="Book Antiqua" panose="02040602050305030304" pitchFamily="18" charset="0"/>
                <a:ea typeface="Times New Roman" panose="02020603050405020304" pitchFamily="18" charset="0"/>
              </a:rPr>
              <a:t>String</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err="1">
                <a:solidFill>
                  <a:srgbClr val="9CDCFE"/>
                </a:solidFill>
                <a:effectLst/>
                <a:latin typeface="Book Antiqua" panose="02040602050305030304" pitchFamily="18" charset="0"/>
                <a:ea typeface="Times New Roman" panose="02020603050405020304" pitchFamily="18" charset="0"/>
              </a:rPr>
              <a:t>prenom</a:t>
            </a:r>
            <a:r>
              <a:rPr lang="fr-FR" sz="1800" dirty="0">
                <a:solidFill>
                  <a:srgbClr val="D4D4D4"/>
                </a:solidFill>
                <a:effectLst/>
                <a:latin typeface="Book Antiqua" panose="02040602050305030304" pitchFamily="18" charset="0"/>
                <a:ea typeface="Times New Roman" panose="02020603050405020304" pitchFamily="18" charset="0"/>
              </a:rPr>
              <a:t>); </a:t>
            </a:r>
            <a:endParaRPr lang="fr-FR" sz="2400" dirty="0">
              <a:effectLst/>
              <a:latin typeface="Times New Roman" panose="02020603050405020304" pitchFamily="18" charset="0"/>
              <a:ea typeface="Times New Roman" panose="02020603050405020304" pitchFamily="18" charset="0"/>
            </a:endParaRPr>
          </a:p>
          <a:p>
            <a:pPr>
              <a:lnSpc>
                <a:spcPts val="1425"/>
              </a:lnSpc>
              <a:buNone/>
            </a:pPr>
            <a:r>
              <a:rPr lang="fr-FR" sz="1800" dirty="0">
                <a:solidFill>
                  <a:srgbClr val="D4D4D4"/>
                </a:solidFill>
                <a:effectLst/>
                <a:latin typeface="Book Antiqua" panose="02040602050305030304" pitchFamily="18" charset="0"/>
                <a:ea typeface="Times New Roman" panose="02020603050405020304" pitchFamily="18" charset="0"/>
              </a:rPr>
              <a:t> </a:t>
            </a:r>
            <a:endParaRPr lang="fr-FR" sz="2400" dirty="0">
              <a:effectLst/>
              <a:latin typeface="Times New Roman" panose="02020603050405020304" pitchFamily="18" charset="0"/>
              <a:ea typeface="Times New Roman" panose="02020603050405020304" pitchFamily="18" charset="0"/>
            </a:endParaRPr>
          </a:p>
          <a:p>
            <a:pPr>
              <a:lnSpc>
                <a:spcPts val="1425"/>
              </a:lnSpc>
              <a:buNone/>
            </a:pP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a:solidFill>
                  <a:srgbClr val="4EC9B0"/>
                </a:solidFill>
                <a:effectLst/>
                <a:latin typeface="Book Antiqua" panose="02040602050305030304" pitchFamily="18" charset="0"/>
                <a:ea typeface="Times New Roman" panose="02020603050405020304" pitchFamily="18" charset="0"/>
              </a:rPr>
              <a:t>List</a:t>
            </a:r>
            <a:r>
              <a:rPr lang="fr-FR" sz="1800" dirty="0">
                <a:solidFill>
                  <a:srgbClr val="D4D4D4"/>
                </a:solidFill>
                <a:effectLst/>
                <a:latin typeface="Book Antiqua" panose="02040602050305030304" pitchFamily="18" charset="0"/>
                <a:ea typeface="Times New Roman" panose="02020603050405020304" pitchFamily="18" charset="0"/>
              </a:rPr>
              <a:t>&lt;</a:t>
            </a:r>
            <a:r>
              <a:rPr lang="fr-FR" sz="1800" dirty="0">
                <a:solidFill>
                  <a:srgbClr val="4EC9B0"/>
                </a:solidFill>
                <a:effectLst/>
                <a:latin typeface="Book Antiqua" panose="02040602050305030304" pitchFamily="18" charset="0"/>
                <a:ea typeface="Times New Roman" panose="02020603050405020304" pitchFamily="18" charset="0"/>
              </a:rPr>
              <a:t>Personne</a:t>
            </a:r>
            <a:r>
              <a:rPr lang="fr-FR" sz="1800" dirty="0">
                <a:solidFill>
                  <a:srgbClr val="D4D4D4"/>
                </a:solidFill>
                <a:effectLst/>
                <a:latin typeface="Book Antiqua" panose="02040602050305030304" pitchFamily="18" charset="0"/>
                <a:ea typeface="Times New Roman" panose="02020603050405020304" pitchFamily="18" charset="0"/>
              </a:rPr>
              <a:t>&gt; </a:t>
            </a:r>
            <a:r>
              <a:rPr lang="fr-FR" sz="1800" dirty="0" err="1">
                <a:solidFill>
                  <a:srgbClr val="DCDCAA"/>
                </a:solidFill>
                <a:effectLst/>
                <a:latin typeface="Book Antiqua" panose="02040602050305030304" pitchFamily="18" charset="0"/>
                <a:ea typeface="Times New Roman" panose="02020603050405020304" pitchFamily="18" charset="0"/>
              </a:rPr>
              <a:t>findByNomAndPrenomAllIgnoreCase</a:t>
            </a:r>
            <a:r>
              <a:rPr lang="fr-FR" sz="1800" dirty="0">
                <a:solidFill>
                  <a:srgbClr val="D4D4D4"/>
                </a:solidFill>
                <a:effectLst/>
                <a:latin typeface="Book Antiqua" panose="02040602050305030304" pitchFamily="18" charset="0"/>
                <a:ea typeface="Times New Roman" panose="02020603050405020304" pitchFamily="18" charset="0"/>
              </a:rPr>
              <a:t>(</a:t>
            </a:r>
            <a:r>
              <a:rPr lang="fr-FR" sz="1800" dirty="0">
                <a:solidFill>
                  <a:srgbClr val="4EC9B0"/>
                </a:solidFill>
                <a:effectLst/>
                <a:latin typeface="Book Antiqua" panose="02040602050305030304" pitchFamily="18" charset="0"/>
                <a:ea typeface="Times New Roman" panose="02020603050405020304" pitchFamily="18" charset="0"/>
              </a:rPr>
              <a:t>String</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a:solidFill>
                  <a:srgbClr val="9CDCFE"/>
                </a:solidFill>
                <a:effectLst/>
                <a:latin typeface="Book Antiqua" panose="02040602050305030304" pitchFamily="18" charset="0"/>
                <a:ea typeface="Times New Roman" panose="02020603050405020304" pitchFamily="18" charset="0"/>
              </a:rPr>
              <a:t>nom</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a:solidFill>
                  <a:srgbClr val="4EC9B0"/>
                </a:solidFill>
                <a:effectLst/>
                <a:latin typeface="Book Antiqua" panose="02040602050305030304" pitchFamily="18" charset="0"/>
                <a:ea typeface="Times New Roman" panose="02020603050405020304" pitchFamily="18" charset="0"/>
              </a:rPr>
              <a:t>String</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err="1">
                <a:solidFill>
                  <a:srgbClr val="9CDCFE"/>
                </a:solidFill>
                <a:effectLst/>
                <a:latin typeface="Book Antiqua" panose="02040602050305030304" pitchFamily="18" charset="0"/>
                <a:ea typeface="Times New Roman" panose="02020603050405020304" pitchFamily="18" charset="0"/>
              </a:rPr>
              <a:t>prenom</a:t>
            </a:r>
            <a:r>
              <a:rPr lang="fr-FR" sz="1800" dirty="0">
                <a:solidFill>
                  <a:srgbClr val="D4D4D4"/>
                </a:solidFill>
                <a:effectLst/>
                <a:latin typeface="Book Antiqua" panose="02040602050305030304" pitchFamily="18" charset="0"/>
                <a:ea typeface="Times New Roman" panose="02020603050405020304" pitchFamily="18" charset="0"/>
              </a:rPr>
              <a:t>);</a:t>
            </a:r>
            <a:endParaRPr lang="fr-FR" sz="2400" dirty="0">
              <a:effectLst/>
              <a:latin typeface="Times New Roman" panose="02020603050405020304" pitchFamily="18" charset="0"/>
              <a:ea typeface="Times New Roman" panose="02020603050405020304" pitchFamily="18" charset="0"/>
            </a:endParaRPr>
          </a:p>
          <a:p>
            <a:pPr>
              <a:lnSpc>
                <a:spcPts val="1425"/>
              </a:lnSpc>
              <a:buNone/>
            </a:pPr>
            <a:r>
              <a:rPr lang="fr-FR" sz="1800" dirty="0">
                <a:solidFill>
                  <a:srgbClr val="D4D4D4"/>
                </a:solidFill>
                <a:effectLst/>
                <a:latin typeface="Book Antiqua" panose="02040602050305030304" pitchFamily="18" charset="0"/>
                <a:ea typeface="Times New Roman" panose="02020603050405020304" pitchFamily="18" charset="0"/>
              </a:rPr>
              <a:t> </a:t>
            </a:r>
            <a:endParaRPr lang="fr-FR" sz="2400" dirty="0">
              <a:effectLst/>
              <a:latin typeface="Times New Roman" panose="02020603050405020304" pitchFamily="18" charset="0"/>
              <a:ea typeface="Times New Roman" panose="02020603050405020304" pitchFamily="18" charset="0"/>
            </a:endParaRPr>
          </a:p>
          <a:p>
            <a:pPr>
              <a:lnSpc>
                <a:spcPts val="1425"/>
              </a:lnSpc>
              <a:buNone/>
            </a:pP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a:solidFill>
                  <a:srgbClr val="4EC9B0"/>
                </a:solidFill>
                <a:effectLst/>
                <a:latin typeface="Book Antiqua" panose="02040602050305030304" pitchFamily="18" charset="0"/>
                <a:ea typeface="Times New Roman" panose="02020603050405020304" pitchFamily="18" charset="0"/>
              </a:rPr>
              <a:t>List</a:t>
            </a:r>
            <a:r>
              <a:rPr lang="fr-FR" sz="1800" dirty="0">
                <a:solidFill>
                  <a:srgbClr val="D4D4D4"/>
                </a:solidFill>
                <a:effectLst/>
                <a:latin typeface="Book Antiqua" panose="02040602050305030304" pitchFamily="18" charset="0"/>
                <a:ea typeface="Times New Roman" panose="02020603050405020304" pitchFamily="18" charset="0"/>
              </a:rPr>
              <a:t>&lt;</a:t>
            </a:r>
            <a:r>
              <a:rPr lang="fr-FR" sz="1800" dirty="0">
                <a:solidFill>
                  <a:srgbClr val="4EC9B0"/>
                </a:solidFill>
                <a:effectLst/>
                <a:latin typeface="Book Antiqua" panose="02040602050305030304" pitchFamily="18" charset="0"/>
                <a:ea typeface="Times New Roman" panose="02020603050405020304" pitchFamily="18" charset="0"/>
              </a:rPr>
              <a:t>Personne</a:t>
            </a:r>
            <a:r>
              <a:rPr lang="fr-FR" sz="1800" dirty="0">
                <a:solidFill>
                  <a:srgbClr val="D4D4D4"/>
                </a:solidFill>
                <a:effectLst/>
                <a:latin typeface="Book Antiqua" panose="02040602050305030304" pitchFamily="18" charset="0"/>
                <a:ea typeface="Times New Roman" panose="02020603050405020304" pitchFamily="18" charset="0"/>
              </a:rPr>
              <a:t>&gt; </a:t>
            </a:r>
            <a:r>
              <a:rPr lang="fr-FR" sz="1800" dirty="0" err="1">
                <a:solidFill>
                  <a:srgbClr val="DCDCAA"/>
                </a:solidFill>
                <a:effectLst/>
                <a:latin typeface="Book Antiqua" panose="02040602050305030304" pitchFamily="18" charset="0"/>
                <a:ea typeface="Times New Roman" panose="02020603050405020304" pitchFamily="18" charset="0"/>
              </a:rPr>
              <a:t>findByNomOrderByPrenomAsc</a:t>
            </a:r>
            <a:r>
              <a:rPr lang="fr-FR" sz="1800" dirty="0">
                <a:solidFill>
                  <a:srgbClr val="D4D4D4"/>
                </a:solidFill>
                <a:effectLst/>
                <a:latin typeface="Book Antiqua" panose="02040602050305030304" pitchFamily="18" charset="0"/>
                <a:ea typeface="Times New Roman" panose="02020603050405020304" pitchFamily="18" charset="0"/>
              </a:rPr>
              <a:t>(</a:t>
            </a:r>
            <a:r>
              <a:rPr lang="fr-FR" sz="1800" dirty="0">
                <a:solidFill>
                  <a:srgbClr val="4EC9B0"/>
                </a:solidFill>
                <a:effectLst/>
                <a:latin typeface="Book Antiqua" panose="02040602050305030304" pitchFamily="18" charset="0"/>
                <a:ea typeface="Times New Roman" panose="02020603050405020304" pitchFamily="18" charset="0"/>
              </a:rPr>
              <a:t>String</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a:solidFill>
                  <a:srgbClr val="9CDCFE"/>
                </a:solidFill>
                <a:effectLst/>
                <a:latin typeface="Book Antiqua" panose="02040602050305030304" pitchFamily="18" charset="0"/>
                <a:ea typeface="Times New Roman" panose="02020603050405020304" pitchFamily="18" charset="0"/>
              </a:rPr>
              <a:t>nom</a:t>
            </a:r>
            <a:r>
              <a:rPr lang="fr-FR" sz="1800" dirty="0">
                <a:solidFill>
                  <a:srgbClr val="D4D4D4"/>
                </a:solidFill>
                <a:effectLst/>
                <a:latin typeface="Book Antiqua" panose="02040602050305030304" pitchFamily="18" charset="0"/>
                <a:ea typeface="Times New Roman" panose="02020603050405020304" pitchFamily="18" charset="0"/>
              </a:rPr>
              <a:t>)</a:t>
            </a:r>
            <a:endParaRPr lang="fr-FR" sz="2400" dirty="0">
              <a:effectLst/>
              <a:latin typeface="Times New Roman" panose="02020603050405020304" pitchFamily="18" charset="0"/>
              <a:ea typeface="Times New Roman" panose="02020603050405020304" pitchFamily="18" charset="0"/>
            </a:endParaRPr>
          </a:p>
          <a:p>
            <a:pPr>
              <a:lnSpc>
                <a:spcPts val="1425"/>
              </a:lnSpc>
              <a:buNone/>
            </a:pPr>
            <a:r>
              <a:rPr lang="fr-FR" sz="1800" dirty="0">
                <a:solidFill>
                  <a:srgbClr val="D4D4D4"/>
                </a:solidFill>
                <a:effectLst/>
                <a:latin typeface="Book Antiqua" panose="02040602050305030304" pitchFamily="18" charset="0"/>
                <a:ea typeface="Times New Roman" panose="02020603050405020304" pitchFamily="18" charset="0"/>
              </a:rPr>
              <a:t>}</a:t>
            </a:r>
            <a:endParaRPr lang="fr-FR"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0994190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500"/>
                                        <p:tgtEl>
                                          <p:spTgt spid="2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26AEF8-CBE7-23E7-06A7-544C96EDCD2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26862D7A-382D-CCD4-D73C-4A3618F6D887}"/>
              </a:ext>
            </a:extLst>
          </p:cNvPr>
          <p:cNvSpPr>
            <a:spLocks noGrp="1"/>
          </p:cNvSpPr>
          <p:nvPr>
            <p:ph type="title"/>
          </p:nvPr>
        </p:nvSpPr>
        <p:spPr/>
        <p:txBody>
          <a:bodyPr rtlCol="0"/>
          <a:lstStyle/>
          <a:p>
            <a:r>
              <a:rPr lang="fr-FR" b="1" dirty="0">
                <a:solidFill>
                  <a:srgbClr val="496D8B"/>
                </a:solidFill>
              </a:rPr>
              <a:t>Spring Data Commons - </a:t>
            </a:r>
            <a:r>
              <a:rPr kumimoji="0" lang="fr-FR" sz="2400" b="1" i="0" u="none" strike="noStrike" kern="1200" cap="none" spc="0" normalizeH="0" baseline="0" noProof="0" dirty="0">
                <a:ln>
                  <a:noFill/>
                </a:ln>
                <a:solidFill>
                  <a:srgbClr val="496D8B"/>
                </a:solidFill>
                <a:effectLst/>
                <a:uLnTx/>
                <a:uFillTx/>
                <a:latin typeface="Euphemia"/>
                <a:ea typeface="+mj-ea"/>
                <a:cs typeface="+mj-cs"/>
              </a:rPr>
              <a:t>(5/7)</a:t>
            </a:r>
            <a:endParaRPr lang="fr-FR" b="1" dirty="0">
              <a:solidFill>
                <a:srgbClr val="496D8B"/>
              </a:solidFill>
            </a:endParaRPr>
          </a:p>
        </p:txBody>
      </p:sp>
      <p:sp>
        <p:nvSpPr>
          <p:cNvPr id="22" name="ZoneTexte 21">
            <a:extLst>
              <a:ext uri="{FF2B5EF4-FFF2-40B4-BE49-F238E27FC236}">
                <a16:creationId xmlns:a16="http://schemas.microsoft.com/office/drawing/2014/main" id="{6E5AD487-F9EE-45AD-0C1D-B4D1E3750AA2}"/>
              </a:ext>
            </a:extLst>
          </p:cNvPr>
          <p:cNvSpPr txBox="1"/>
          <p:nvPr/>
        </p:nvSpPr>
        <p:spPr>
          <a:xfrm>
            <a:off x="1413892" y="1705879"/>
            <a:ext cx="5581096" cy="400110"/>
          </a:xfrm>
          <a:prstGeom prst="rect">
            <a:avLst/>
          </a:prstGeom>
          <a:noFill/>
        </p:spPr>
        <p:txBody>
          <a:bodyPr wrap="square" rtlCol="0">
            <a:spAutoFit/>
          </a:bodyPr>
          <a:lstStyle/>
          <a:p>
            <a:pPr marL="342900" indent="-342900">
              <a:buFont typeface="Wingdings" panose="05000000000000000000" pitchFamily="2" charset="2"/>
              <a:buChar char="Ø"/>
            </a:pPr>
            <a:r>
              <a:rPr lang="fr-FR" sz="2000" b="1" dirty="0">
                <a:solidFill>
                  <a:schemeClr val="accent1">
                    <a:lumMod val="75000"/>
                  </a:schemeClr>
                </a:solidFill>
                <a:latin typeface="Book Antiqua" panose="02040602050305030304" pitchFamily="18" charset="0"/>
                <a:ea typeface="Times New Roman" panose="02020603050405020304" pitchFamily="18" charset="0"/>
              </a:rPr>
              <a:t>Spring Data : Exemples de requêtes </a:t>
            </a:r>
            <a:endParaRPr lang="fr-FR" sz="2000" dirty="0">
              <a:solidFill>
                <a:schemeClr val="accent1">
                  <a:lumMod val="75000"/>
                </a:schemeClr>
              </a:solidFill>
              <a:latin typeface="Times New Roman" panose="02020603050405020304" pitchFamily="18" charset="0"/>
              <a:ea typeface="Times New Roman" panose="02020603050405020304" pitchFamily="18" charset="0"/>
            </a:endParaRPr>
          </a:p>
        </p:txBody>
      </p:sp>
      <p:sp>
        <p:nvSpPr>
          <p:cNvPr id="3" name="Titre 1">
            <a:extLst>
              <a:ext uri="{FF2B5EF4-FFF2-40B4-BE49-F238E27FC236}">
                <a16:creationId xmlns:a16="http://schemas.microsoft.com/office/drawing/2014/main" id="{F3ED867F-CDA2-CBAC-85E5-2574FEE8F422}"/>
              </a:ext>
            </a:extLst>
          </p:cNvPr>
          <p:cNvSpPr txBox="1">
            <a:spLocks/>
          </p:cNvSpPr>
          <p:nvPr/>
        </p:nvSpPr>
        <p:spPr>
          <a:xfrm>
            <a:off x="8398669" y="73652"/>
            <a:ext cx="3168352" cy="49203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600" kern="1200">
                <a:solidFill>
                  <a:schemeClr val="tx1">
                    <a:lumMod val="75000"/>
                  </a:schemeClr>
                </a:solidFill>
                <a:latin typeface="+mj-lt"/>
                <a:ea typeface="+mj-ea"/>
                <a:cs typeface="+mj-cs"/>
              </a:defRPr>
            </a:lvl1pPr>
          </a:lstStyle>
          <a:p>
            <a:r>
              <a:rPr lang="fr-FR" sz="1200" dirty="0">
                <a:solidFill>
                  <a:srgbClr val="496D8B"/>
                </a:solidFill>
              </a:rPr>
              <a:t>Présentation de Spring Data</a:t>
            </a:r>
            <a:endParaRPr lang="fr-FR" sz="1200" dirty="0">
              <a:solidFill>
                <a:srgbClr val="C00000"/>
              </a:solidFill>
            </a:endParaRPr>
          </a:p>
        </p:txBody>
      </p:sp>
      <p:cxnSp>
        <p:nvCxnSpPr>
          <p:cNvPr id="4" name="Connecteur droit 3">
            <a:extLst>
              <a:ext uri="{FF2B5EF4-FFF2-40B4-BE49-F238E27FC236}">
                <a16:creationId xmlns:a16="http://schemas.microsoft.com/office/drawing/2014/main" id="{630B3B1E-9D51-273B-B400-56DD230EBEE9}"/>
              </a:ext>
            </a:extLst>
          </p:cNvPr>
          <p:cNvCxnSpPr>
            <a:cxnSpLocks/>
          </p:cNvCxnSpPr>
          <p:nvPr/>
        </p:nvCxnSpPr>
        <p:spPr>
          <a:xfrm>
            <a:off x="10609224" y="404664"/>
            <a:ext cx="813780"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Image 4" descr="Une image contenant Graphique, conception, Police, logo">
            <a:extLst>
              <a:ext uri="{FF2B5EF4-FFF2-40B4-BE49-F238E27FC236}">
                <a16:creationId xmlns:a16="http://schemas.microsoft.com/office/drawing/2014/main" id="{3766EDC1-8E7F-1C4E-29D2-187587610E38}"/>
              </a:ext>
            </a:extLst>
          </p:cNvPr>
          <p:cNvPicPr>
            <a:picLocks noChangeAspect="1"/>
          </p:cNvPicPr>
          <p:nvPr/>
        </p:nvPicPr>
        <p:blipFill rotWithShape="1">
          <a:blip r:embed="rId3">
            <a:alphaModFix amt="85000"/>
            <a:extLst>
              <a:ext uri="{837473B0-CC2E-450A-ABE3-18F120FF3D39}">
                <a1611:picAttrSrcUrl xmlns:a1611="http://schemas.microsoft.com/office/drawing/2016/11/main" r:id="rId4"/>
              </a:ext>
            </a:extLst>
          </a:blip>
          <a:srcRect l="18500" t="19288" r="50068" b="20469"/>
          <a:stretch/>
        </p:blipFill>
        <p:spPr>
          <a:xfrm>
            <a:off x="11567020" y="101951"/>
            <a:ext cx="392721" cy="501811"/>
          </a:xfrm>
          <a:prstGeom prst="rect">
            <a:avLst/>
          </a:prstGeom>
        </p:spPr>
      </p:pic>
      <p:sp>
        <p:nvSpPr>
          <p:cNvPr id="8" name="ZoneTexte 7">
            <a:extLst>
              <a:ext uri="{FF2B5EF4-FFF2-40B4-BE49-F238E27FC236}">
                <a16:creationId xmlns:a16="http://schemas.microsoft.com/office/drawing/2014/main" id="{393FADEC-0E71-3049-6CA9-F24D752F6503}"/>
              </a:ext>
            </a:extLst>
          </p:cNvPr>
          <p:cNvSpPr txBox="1"/>
          <p:nvPr/>
        </p:nvSpPr>
        <p:spPr>
          <a:xfrm>
            <a:off x="1346643" y="2307024"/>
            <a:ext cx="6090834" cy="400110"/>
          </a:xfrm>
          <a:prstGeom prst="rect">
            <a:avLst/>
          </a:prstGeom>
          <a:noFill/>
        </p:spPr>
        <p:txBody>
          <a:bodyPr wrap="square">
            <a:spAutoFit/>
          </a:bodyPr>
          <a:lstStyle/>
          <a:p>
            <a:r>
              <a:rPr lang="fr-FR" sz="2000" dirty="0">
                <a:solidFill>
                  <a:srgbClr val="000000"/>
                </a:solidFill>
                <a:latin typeface="Book Antiqua" panose="02040602050305030304" pitchFamily="18" charset="0"/>
              </a:rPr>
              <a:t>L’interface </a:t>
            </a:r>
            <a:r>
              <a:rPr lang="fr-FR" sz="2000" b="1" dirty="0" err="1">
                <a:solidFill>
                  <a:srgbClr val="000000"/>
                </a:solidFill>
                <a:latin typeface="Book Antiqua" panose="02040602050305030304" pitchFamily="18" charset="0"/>
              </a:rPr>
              <a:t>PagingAndSortingRepository</a:t>
            </a:r>
            <a:r>
              <a:rPr lang="fr-FR" sz="2000" b="1" dirty="0">
                <a:solidFill>
                  <a:srgbClr val="000000"/>
                </a:solidFill>
                <a:latin typeface="Book Antiqua" panose="02040602050305030304" pitchFamily="18" charset="0"/>
              </a:rPr>
              <a:t> </a:t>
            </a:r>
          </a:p>
        </p:txBody>
      </p:sp>
      <p:sp>
        <p:nvSpPr>
          <p:cNvPr id="7" name="ZoneTexte 6">
            <a:extLst>
              <a:ext uri="{FF2B5EF4-FFF2-40B4-BE49-F238E27FC236}">
                <a16:creationId xmlns:a16="http://schemas.microsoft.com/office/drawing/2014/main" id="{DAB808D7-A13E-76C9-99F8-CE6C6E7AC5E7}"/>
              </a:ext>
            </a:extLst>
          </p:cNvPr>
          <p:cNvSpPr txBox="1"/>
          <p:nvPr/>
        </p:nvSpPr>
        <p:spPr>
          <a:xfrm>
            <a:off x="1346643" y="2910861"/>
            <a:ext cx="10484928" cy="2090018"/>
          </a:xfrm>
          <a:prstGeom prst="rect">
            <a:avLst/>
          </a:prstGeom>
          <a:solidFill>
            <a:schemeClr val="tx1"/>
          </a:solidFill>
        </p:spPr>
        <p:txBody>
          <a:bodyPr wrap="square" anchor="ctr" anchorCtr="0">
            <a:noAutofit/>
          </a:bodyPr>
          <a:lstStyle/>
          <a:p>
            <a:pPr>
              <a:lnSpc>
                <a:spcPts val="1425"/>
              </a:lnSpc>
              <a:spcAft>
                <a:spcPts val="600"/>
              </a:spcAft>
              <a:buNone/>
            </a:pPr>
            <a:r>
              <a:rPr lang="fr-FR" sz="1800" dirty="0">
                <a:solidFill>
                  <a:srgbClr val="608B4E"/>
                </a:solidFill>
                <a:effectLst/>
                <a:latin typeface="Book Antiqua" panose="02040602050305030304" pitchFamily="18" charset="0"/>
                <a:ea typeface="Times New Roman" panose="02020603050405020304" pitchFamily="18" charset="0"/>
              </a:rPr>
              <a:t>// Renvoie un résultat paginé avec des </a:t>
            </a:r>
            <a:r>
              <a:rPr lang="fr-FR" sz="1800" dirty="0" err="1">
                <a:solidFill>
                  <a:srgbClr val="608B4E"/>
                </a:solidFill>
                <a:effectLst/>
                <a:latin typeface="Book Antiqua" panose="02040602050305030304" pitchFamily="18" charset="0"/>
                <a:ea typeface="Times New Roman" panose="02020603050405020304" pitchFamily="18" charset="0"/>
              </a:rPr>
              <a:t>méta-données</a:t>
            </a:r>
            <a:r>
              <a:rPr lang="fr-FR" sz="1800" dirty="0">
                <a:solidFill>
                  <a:srgbClr val="608B4E"/>
                </a:solidFill>
                <a:effectLst/>
                <a:latin typeface="Book Antiqua" panose="02040602050305030304" pitchFamily="18" charset="0"/>
                <a:ea typeface="Times New Roman" panose="02020603050405020304" pitchFamily="18" charset="0"/>
              </a:rPr>
              <a:t> sur la recherche (nombre de pages, etc.)</a:t>
            </a:r>
            <a:endParaRPr lang="fr-FR" sz="2400" dirty="0">
              <a:effectLst/>
              <a:latin typeface="Times New Roman" panose="02020603050405020304" pitchFamily="18" charset="0"/>
              <a:ea typeface="Times New Roman" panose="02020603050405020304" pitchFamily="18" charset="0"/>
            </a:endParaRPr>
          </a:p>
          <a:p>
            <a:pPr>
              <a:lnSpc>
                <a:spcPts val="1425"/>
              </a:lnSpc>
              <a:buNone/>
            </a:pPr>
            <a:r>
              <a:rPr lang="fr-FR" sz="1800" dirty="0">
                <a:solidFill>
                  <a:srgbClr val="4EC9B0"/>
                </a:solidFill>
                <a:effectLst/>
                <a:latin typeface="Book Antiqua" panose="02040602050305030304" pitchFamily="18" charset="0"/>
                <a:ea typeface="Times New Roman" panose="02020603050405020304" pitchFamily="18" charset="0"/>
              </a:rPr>
              <a:t>Page</a:t>
            </a:r>
            <a:r>
              <a:rPr lang="fr-FR" sz="1800" dirty="0">
                <a:solidFill>
                  <a:srgbClr val="D4D4D4"/>
                </a:solidFill>
                <a:effectLst/>
                <a:latin typeface="Book Antiqua" panose="02040602050305030304" pitchFamily="18" charset="0"/>
                <a:ea typeface="Times New Roman" panose="02020603050405020304" pitchFamily="18" charset="0"/>
              </a:rPr>
              <a:t>&lt;</a:t>
            </a:r>
            <a:r>
              <a:rPr lang="fr-FR" sz="1800" dirty="0">
                <a:solidFill>
                  <a:srgbClr val="4EC9B0"/>
                </a:solidFill>
                <a:effectLst/>
                <a:latin typeface="Book Antiqua" panose="02040602050305030304" pitchFamily="18" charset="0"/>
                <a:ea typeface="Times New Roman" panose="02020603050405020304" pitchFamily="18" charset="0"/>
              </a:rPr>
              <a:t>User</a:t>
            </a:r>
            <a:r>
              <a:rPr lang="fr-FR" sz="1800" dirty="0">
                <a:solidFill>
                  <a:srgbClr val="D4D4D4"/>
                </a:solidFill>
                <a:effectLst/>
                <a:latin typeface="Book Antiqua" panose="02040602050305030304" pitchFamily="18" charset="0"/>
                <a:ea typeface="Times New Roman" panose="02020603050405020304" pitchFamily="18" charset="0"/>
              </a:rPr>
              <a:t>&gt; </a:t>
            </a:r>
            <a:r>
              <a:rPr lang="fr-FR" sz="1800" dirty="0" err="1">
                <a:solidFill>
                  <a:srgbClr val="DCDCAA"/>
                </a:solidFill>
                <a:effectLst/>
                <a:latin typeface="Book Antiqua" panose="02040602050305030304" pitchFamily="18" charset="0"/>
                <a:ea typeface="Times New Roman" panose="02020603050405020304" pitchFamily="18" charset="0"/>
              </a:rPr>
              <a:t>findByLastname</a:t>
            </a:r>
            <a:r>
              <a:rPr lang="fr-FR" sz="1800" dirty="0">
                <a:solidFill>
                  <a:srgbClr val="D4D4D4"/>
                </a:solidFill>
                <a:effectLst/>
                <a:latin typeface="Book Antiqua" panose="02040602050305030304" pitchFamily="18" charset="0"/>
                <a:ea typeface="Times New Roman" panose="02020603050405020304" pitchFamily="18" charset="0"/>
              </a:rPr>
              <a:t>(</a:t>
            </a:r>
            <a:r>
              <a:rPr lang="fr-FR" sz="1800" dirty="0">
                <a:solidFill>
                  <a:srgbClr val="4EC9B0"/>
                </a:solidFill>
                <a:effectLst/>
                <a:latin typeface="Book Antiqua" panose="02040602050305030304" pitchFamily="18" charset="0"/>
                <a:ea typeface="Times New Roman" panose="02020603050405020304" pitchFamily="18" charset="0"/>
              </a:rPr>
              <a:t>String</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err="1">
                <a:solidFill>
                  <a:srgbClr val="9CDCFE"/>
                </a:solidFill>
                <a:effectLst/>
                <a:latin typeface="Book Antiqua" panose="02040602050305030304" pitchFamily="18" charset="0"/>
                <a:ea typeface="Times New Roman" panose="02020603050405020304" pitchFamily="18" charset="0"/>
              </a:rPr>
              <a:t>lastname</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err="1">
                <a:solidFill>
                  <a:srgbClr val="4EC9B0"/>
                </a:solidFill>
                <a:effectLst/>
                <a:latin typeface="Book Antiqua" panose="02040602050305030304" pitchFamily="18" charset="0"/>
                <a:ea typeface="Times New Roman" panose="02020603050405020304" pitchFamily="18" charset="0"/>
              </a:rPr>
              <a:t>Pageable</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err="1">
                <a:solidFill>
                  <a:srgbClr val="9CDCFE"/>
                </a:solidFill>
                <a:effectLst/>
                <a:latin typeface="Book Antiqua" panose="02040602050305030304" pitchFamily="18" charset="0"/>
                <a:ea typeface="Times New Roman" panose="02020603050405020304" pitchFamily="18" charset="0"/>
              </a:rPr>
              <a:t>pageable</a:t>
            </a:r>
            <a:r>
              <a:rPr lang="fr-FR" sz="1800" dirty="0">
                <a:solidFill>
                  <a:srgbClr val="D4D4D4"/>
                </a:solidFill>
                <a:effectLst/>
                <a:latin typeface="Book Antiqua" panose="02040602050305030304" pitchFamily="18" charset="0"/>
                <a:ea typeface="Times New Roman" panose="02020603050405020304" pitchFamily="18" charset="0"/>
              </a:rPr>
              <a:t>);</a:t>
            </a:r>
            <a:endParaRPr lang="fr-FR" sz="2400" dirty="0">
              <a:effectLst/>
              <a:latin typeface="Times New Roman" panose="02020603050405020304" pitchFamily="18" charset="0"/>
              <a:ea typeface="Times New Roman" panose="02020603050405020304" pitchFamily="18" charset="0"/>
            </a:endParaRPr>
          </a:p>
          <a:p>
            <a:pPr>
              <a:lnSpc>
                <a:spcPts val="1425"/>
              </a:lnSpc>
              <a:buNone/>
            </a:pPr>
            <a:r>
              <a:rPr lang="fr-FR" sz="1800" dirty="0">
                <a:solidFill>
                  <a:srgbClr val="D4D4D4"/>
                </a:solidFill>
                <a:effectLst/>
                <a:latin typeface="Book Antiqua" panose="02040602050305030304" pitchFamily="18" charset="0"/>
                <a:ea typeface="Times New Roman" panose="02020603050405020304" pitchFamily="18" charset="0"/>
              </a:rPr>
              <a:t> </a:t>
            </a:r>
            <a:endParaRPr lang="fr-FR" sz="2400" dirty="0">
              <a:effectLst/>
              <a:latin typeface="Times New Roman" panose="02020603050405020304" pitchFamily="18" charset="0"/>
              <a:ea typeface="Times New Roman" panose="02020603050405020304" pitchFamily="18" charset="0"/>
            </a:endParaRPr>
          </a:p>
          <a:p>
            <a:pPr>
              <a:lnSpc>
                <a:spcPts val="1425"/>
              </a:lnSpc>
              <a:spcAft>
                <a:spcPts val="600"/>
              </a:spcAft>
              <a:buNone/>
            </a:pPr>
            <a:r>
              <a:rPr lang="fr-FR" sz="1800" dirty="0">
                <a:solidFill>
                  <a:srgbClr val="608B4E"/>
                </a:solidFill>
                <a:effectLst/>
                <a:latin typeface="Book Antiqua" panose="02040602050305030304" pitchFamily="18" charset="0"/>
                <a:ea typeface="Times New Roman" panose="02020603050405020304" pitchFamily="18" charset="0"/>
              </a:rPr>
              <a:t>// Renvoie une liste d'utilisateurs triée selon le paramètre "sort"</a:t>
            </a:r>
            <a:endParaRPr lang="fr-FR" sz="2400" dirty="0">
              <a:effectLst/>
              <a:latin typeface="Times New Roman" panose="02020603050405020304" pitchFamily="18" charset="0"/>
              <a:ea typeface="Times New Roman" panose="02020603050405020304" pitchFamily="18" charset="0"/>
            </a:endParaRPr>
          </a:p>
          <a:p>
            <a:pPr>
              <a:lnSpc>
                <a:spcPts val="1425"/>
              </a:lnSpc>
              <a:buNone/>
            </a:pPr>
            <a:r>
              <a:rPr lang="fr-FR" sz="1800" dirty="0">
                <a:solidFill>
                  <a:srgbClr val="4EC9B0"/>
                </a:solidFill>
                <a:effectLst/>
                <a:latin typeface="Book Antiqua" panose="02040602050305030304" pitchFamily="18" charset="0"/>
                <a:ea typeface="Times New Roman" panose="02020603050405020304" pitchFamily="18" charset="0"/>
              </a:rPr>
              <a:t>List</a:t>
            </a:r>
            <a:r>
              <a:rPr lang="fr-FR" sz="1800" dirty="0">
                <a:solidFill>
                  <a:srgbClr val="D4D4D4"/>
                </a:solidFill>
                <a:effectLst/>
                <a:latin typeface="Book Antiqua" panose="02040602050305030304" pitchFamily="18" charset="0"/>
                <a:ea typeface="Times New Roman" panose="02020603050405020304" pitchFamily="18" charset="0"/>
              </a:rPr>
              <a:t>&lt;</a:t>
            </a:r>
            <a:r>
              <a:rPr lang="fr-FR" sz="1800" dirty="0">
                <a:solidFill>
                  <a:srgbClr val="4EC9B0"/>
                </a:solidFill>
                <a:effectLst/>
                <a:latin typeface="Book Antiqua" panose="02040602050305030304" pitchFamily="18" charset="0"/>
                <a:ea typeface="Times New Roman" panose="02020603050405020304" pitchFamily="18" charset="0"/>
              </a:rPr>
              <a:t>User</a:t>
            </a:r>
            <a:r>
              <a:rPr lang="fr-FR" sz="1800" dirty="0">
                <a:solidFill>
                  <a:srgbClr val="D4D4D4"/>
                </a:solidFill>
                <a:effectLst/>
                <a:latin typeface="Book Antiqua" panose="02040602050305030304" pitchFamily="18" charset="0"/>
                <a:ea typeface="Times New Roman" panose="02020603050405020304" pitchFamily="18" charset="0"/>
              </a:rPr>
              <a:t>&gt; </a:t>
            </a:r>
            <a:r>
              <a:rPr lang="fr-FR" sz="1800" dirty="0" err="1">
                <a:solidFill>
                  <a:srgbClr val="DCDCAA"/>
                </a:solidFill>
                <a:effectLst/>
                <a:latin typeface="Book Antiqua" panose="02040602050305030304" pitchFamily="18" charset="0"/>
                <a:ea typeface="Times New Roman" panose="02020603050405020304" pitchFamily="18" charset="0"/>
              </a:rPr>
              <a:t>findByLastname</a:t>
            </a:r>
            <a:r>
              <a:rPr lang="fr-FR" sz="1800" dirty="0">
                <a:solidFill>
                  <a:srgbClr val="D4D4D4"/>
                </a:solidFill>
                <a:effectLst/>
                <a:latin typeface="Book Antiqua" panose="02040602050305030304" pitchFamily="18" charset="0"/>
                <a:ea typeface="Times New Roman" panose="02020603050405020304" pitchFamily="18" charset="0"/>
              </a:rPr>
              <a:t>(</a:t>
            </a:r>
            <a:r>
              <a:rPr lang="fr-FR" sz="1800" dirty="0">
                <a:solidFill>
                  <a:srgbClr val="4EC9B0"/>
                </a:solidFill>
                <a:effectLst/>
                <a:latin typeface="Book Antiqua" panose="02040602050305030304" pitchFamily="18" charset="0"/>
                <a:ea typeface="Times New Roman" panose="02020603050405020304" pitchFamily="18" charset="0"/>
              </a:rPr>
              <a:t>String</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err="1">
                <a:solidFill>
                  <a:srgbClr val="9CDCFE"/>
                </a:solidFill>
                <a:effectLst/>
                <a:latin typeface="Book Antiqua" panose="02040602050305030304" pitchFamily="18" charset="0"/>
                <a:ea typeface="Times New Roman" panose="02020603050405020304" pitchFamily="18" charset="0"/>
              </a:rPr>
              <a:t>lastname</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a:solidFill>
                  <a:srgbClr val="4EC9B0"/>
                </a:solidFill>
                <a:effectLst/>
                <a:latin typeface="Book Antiqua" panose="02040602050305030304" pitchFamily="18" charset="0"/>
                <a:ea typeface="Times New Roman" panose="02020603050405020304" pitchFamily="18" charset="0"/>
              </a:rPr>
              <a:t>Sort</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err="1">
                <a:solidFill>
                  <a:srgbClr val="9CDCFE"/>
                </a:solidFill>
                <a:effectLst/>
                <a:latin typeface="Book Antiqua" panose="02040602050305030304" pitchFamily="18" charset="0"/>
                <a:ea typeface="Times New Roman" panose="02020603050405020304" pitchFamily="18" charset="0"/>
              </a:rPr>
              <a:t>sort</a:t>
            </a:r>
            <a:r>
              <a:rPr lang="fr-FR" sz="1800" dirty="0">
                <a:solidFill>
                  <a:srgbClr val="D4D4D4"/>
                </a:solidFill>
                <a:effectLst/>
                <a:latin typeface="Book Antiqua" panose="02040602050305030304" pitchFamily="18" charset="0"/>
                <a:ea typeface="Times New Roman" panose="02020603050405020304" pitchFamily="18" charset="0"/>
              </a:rPr>
              <a:t>); </a:t>
            </a:r>
            <a:endParaRPr lang="fr-FR" sz="2400" dirty="0">
              <a:effectLst/>
              <a:latin typeface="Times New Roman" panose="02020603050405020304" pitchFamily="18" charset="0"/>
              <a:ea typeface="Times New Roman" panose="02020603050405020304" pitchFamily="18" charset="0"/>
            </a:endParaRPr>
          </a:p>
          <a:p>
            <a:pPr>
              <a:lnSpc>
                <a:spcPts val="1425"/>
              </a:lnSpc>
              <a:buNone/>
            </a:pPr>
            <a:r>
              <a:rPr lang="fr-FR" sz="1800" dirty="0">
                <a:solidFill>
                  <a:srgbClr val="D4D4D4"/>
                </a:solidFill>
                <a:effectLst/>
                <a:latin typeface="Book Antiqua" panose="02040602050305030304" pitchFamily="18" charset="0"/>
                <a:ea typeface="Times New Roman" panose="02020603050405020304" pitchFamily="18" charset="0"/>
              </a:rPr>
              <a:t> </a:t>
            </a:r>
            <a:endParaRPr lang="fr-FR" sz="2400" dirty="0">
              <a:effectLst/>
              <a:latin typeface="Times New Roman" panose="02020603050405020304" pitchFamily="18" charset="0"/>
              <a:ea typeface="Times New Roman" panose="02020603050405020304" pitchFamily="18" charset="0"/>
            </a:endParaRPr>
          </a:p>
          <a:p>
            <a:pPr>
              <a:lnSpc>
                <a:spcPts val="1425"/>
              </a:lnSpc>
              <a:spcAft>
                <a:spcPts val="600"/>
              </a:spcAft>
              <a:buNone/>
            </a:pPr>
            <a:r>
              <a:rPr lang="fr-FR" sz="1800" dirty="0">
                <a:solidFill>
                  <a:srgbClr val="608B4E"/>
                </a:solidFill>
                <a:effectLst/>
                <a:latin typeface="Book Antiqua" panose="02040602050305030304" pitchFamily="18" charset="0"/>
                <a:ea typeface="Times New Roman" panose="02020603050405020304" pitchFamily="18" charset="0"/>
              </a:rPr>
              <a:t>// Renvoie une liste d'utilisateurs qui prend en compte les paramètres de pagination données en paramètre</a:t>
            </a:r>
            <a:endParaRPr lang="fr-FR" sz="2400" dirty="0">
              <a:effectLst/>
              <a:latin typeface="Times New Roman" panose="02020603050405020304" pitchFamily="18" charset="0"/>
              <a:ea typeface="Times New Roman" panose="02020603050405020304" pitchFamily="18" charset="0"/>
            </a:endParaRPr>
          </a:p>
          <a:p>
            <a:pPr>
              <a:lnSpc>
                <a:spcPts val="1425"/>
              </a:lnSpc>
              <a:buNone/>
            </a:pPr>
            <a:r>
              <a:rPr lang="fr-FR" sz="1800" dirty="0">
                <a:solidFill>
                  <a:srgbClr val="4EC9B0"/>
                </a:solidFill>
                <a:effectLst/>
                <a:latin typeface="Book Antiqua" panose="02040602050305030304" pitchFamily="18" charset="0"/>
                <a:ea typeface="Times New Roman" panose="02020603050405020304" pitchFamily="18" charset="0"/>
              </a:rPr>
              <a:t>List</a:t>
            </a:r>
            <a:r>
              <a:rPr lang="fr-FR" sz="1800" dirty="0">
                <a:solidFill>
                  <a:srgbClr val="D4D4D4"/>
                </a:solidFill>
                <a:effectLst/>
                <a:latin typeface="Book Antiqua" panose="02040602050305030304" pitchFamily="18" charset="0"/>
                <a:ea typeface="Times New Roman" panose="02020603050405020304" pitchFamily="18" charset="0"/>
              </a:rPr>
              <a:t>&lt;</a:t>
            </a:r>
            <a:r>
              <a:rPr lang="fr-FR" sz="1800" dirty="0">
                <a:solidFill>
                  <a:srgbClr val="4EC9B0"/>
                </a:solidFill>
                <a:effectLst/>
                <a:latin typeface="Book Antiqua" panose="02040602050305030304" pitchFamily="18" charset="0"/>
                <a:ea typeface="Times New Roman" panose="02020603050405020304" pitchFamily="18" charset="0"/>
              </a:rPr>
              <a:t>User</a:t>
            </a:r>
            <a:r>
              <a:rPr lang="fr-FR" sz="1800" dirty="0">
                <a:solidFill>
                  <a:srgbClr val="D4D4D4"/>
                </a:solidFill>
                <a:effectLst/>
                <a:latin typeface="Book Antiqua" panose="02040602050305030304" pitchFamily="18" charset="0"/>
                <a:ea typeface="Times New Roman" panose="02020603050405020304" pitchFamily="18" charset="0"/>
              </a:rPr>
              <a:t>&gt; </a:t>
            </a:r>
            <a:r>
              <a:rPr lang="fr-FR" sz="1800" dirty="0" err="1">
                <a:solidFill>
                  <a:srgbClr val="DCDCAA"/>
                </a:solidFill>
                <a:effectLst/>
                <a:latin typeface="Book Antiqua" panose="02040602050305030304" pitchFamily="18" charset="0"/>
                <a:ea typeface="Times New Roman" panose="02020603050405020304" pitchFamily="18" charset="0"/>
              </a:rPr>
              <a:t>findByLastname</a:t>
            </a:r>
            <a:r>
              <a:rPr lang="fr-FR" sz="1800" dirty="0">
                <a:solidFill>
                  <a:srgbClr val="D4D4D4"/>
                </a:solidFill>
                <a:effectLst/>
                <a:latin typeface="Book Antiqua" panose="02040602050305030304" pitchFamily="18" charset="0"/>
                <a:ea typeface="Times New Roman" panose="02020603050405020304" pitchFamily="18" charset="0"/>
              </a:rPr>
              <a:t>(</a:t>
            </a:r>
            <a:r>
              <a:rPr lang="fr-FR" sz="1800" dirty="0">
                <a:solidFill>
                  <a:srgbClr val="4EC9B0"/>
                </a:solidFill>
                <a:effectLst/>
                <a:latin typeface="Book Antiqua" panose="02040602050305030304" pitchFamily="18" charset="0"/>
                <a:ea typeface="Times New Roman" panose="02020603050405020304" pitchFamily="18" charset="0"/>
              </a:rPr>
              <a:t>String</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err="1">
                <a:solidFill>
                  <a:srgbClr val="9CDCFE"/>
                </a:solidFill>
                <a:effectLst/>
                <a:latin typeface="Book Antiqua" panose="02040602050305030304" pitchFamily="18" charset="0"/>
                <a:ea typeface="Times New Roman" panose="02020603050405020304" pitchFamily="18" charset="0"/>
              </a:rPr>
              <a:t>lastname</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err="1">
                <a:solidFill>
                  <a:srgbClr val="4EC9B0"/>
                </a:solidFill>
                <a:effectLst/>
                <a:latin typeface="Book Antiqua" panose="02040602050305030304" pitchFamily="18" charset="0"/>
                <a:ea typeface="Times New Roman" panose="02020603050405020304" pitchFamily="18" charset="0"/>
              </a:rPr>
              <a:t>Pageable</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err="1">
                <a:solidFill>
                  <a:srgbClr val="9CDCFE"/>
                </a:solidFill>
                <a:effectLst/>
                <a:latin typeface="Book Antiqua" panose="02040602050305030304" pitchFamily="18" charset="0"/>
                <a:ea typeface="Times New Roman" panose="02020603050405020304" pitchFamily="18" charset="0"/>
              </a:rPr>
              <a:t>pageable</a:t>
            </a:r>
            <a:r>
              <a:rPr lang="fr-FR" sz="1800" dirty="0">
                <a:solidFill>
                  <a:srgbClr val="D4D4D4"/>
                </a:solidFill>
                <a:effectLst/>
                <a:latin typeface="Book Antiqua" panose="02040602050305030304" pitchFamily="18" charset="0"/>
                <a:ea typeface="Times New Roman" panose="02020603050405020304" pitchFamily="18" charset="0"/>
              </a:rPr>
              <a:t>);</a:t>
            </a:r>
            <a:endParaRPr lang="fr-FR"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3787932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500"/>
                                        <p:tgtEl>
                                          <p:spTgt spid="2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21825D-3C2B-28C4-F931-C61DB9CBE58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F86A9C7-013A-9B3D-B903-185FC7FD3DF2}"/>
              </a:ext>
            </a:extLst>
          </p:cNvPr>
          <p:cNvSpPr>
            <a:spLocks noGrp="1"/>
          </p:cNvSpPr>
          <p:nvPr>
            <p:ph type="title"/>
          </p:nvPr>
        </p:nvSpPr>
        <p:spPr/>
        <p:txBody>
          <a:bodyPr rtlCol="0"/>
          <a:lstStyle/>
          <a:p>
            <a:r>
              <a:rPr lang="fr-FR" b="1" dirty="0">
                <a:solidFill>
                  <a:srgbClr val="496D8B"/>
                </a:solidFill>
              </a:rPr>
              <a:t>Spring Data Commons - </a:t>
            </a:r>
            <a:r>
              <a:rPr kumimoji="0" lang="fr-FR" sz="2400" b="1" i="0" u="none" strike="noStrike" kern="1200" cap="none" spc="0" normalizeH="0" baseline="0" noProof="0" dirty="0">
                <a:ln>
                  <a:noFill/>
                </a:ln>
                <a:solidFill>
                  <a:srgbClr val="496D8B"/>
                </a:solidFill>
                <a:effectLst/>
                <a:uLnTx/>
                <a:uFillTx/>
                <a:latin typeface="Euphemia"/>
                <a:ea typeface="+mj-ea"/>
                <a:cs typeface="+mj-cs"/>
              </a:rPr>
              <a:t>(6/7)</a:t>
            </a:r>
            <a:endParaRPr lang="fr-FR" b="1" dirty="0">
              <a:solidFill>
                <a:srgbClr val="496D8B"/>
              </a:solidFill>
            </a:endParaRPr>
          </a:p>
        </p:txBody>
      </p:sp>
      <p:sp>
        <p:nvSpPr>
          <p:cNvPr id="22" name="ZoneTexte 21">
            <a:extLst>
              <a:ext uri="{FF2B5EF4-FFF2-40B4-BE49-F238E27FC236}">
                <a16:creationId xmlns:a16="http://schemas.microsoft.com/office/drawing/2014/main" id="{55D250DD-E702-2300-85A1-58ED0758BA77}"/>
              </a:ext>
            </a:extLst>
          </p:cNvPr>
          <p:cNvSpPr txBox="1"/>
          <p:nvPr/>
        </p:nvSpPr>
        <p:spPr>
          <a:xfrm>
            <a:off x="1413892" y="1705879"/>
            <a:ext cx="5581096" cy="400110"/>
          </a:xfrm>
          <a:prstGeom prst="rect">
            <a:avLst/>
          </a:prstGeom>
          <a:noFill/>
        </p:spPr>
        <p:txBody>
          <a:bodyPr wrap="square" rtlCol="0">
            <a:spAutoFit/>
          </a:bodyPr>
          <a:lstStyle/>
          <a:p>
            <a:pPr marL="342900" indent="-342900">
              <a:buFont typeface="Wingdings" panose="05000000000000000000" pitchFamily="2" charset="2"/>
              <a:buChar char="Ø"/>
            </a:pPr>
            <a:r>
              <a:rPr lang="fr-FR" sz="2000" b="1" dirty="0">
                <a:solidFill>
                  <a:schemeClr val="accent1">
                    <a:lumMod val="75000"/>
                  </a:schemeClr>
                </a:solidFill>
                <a:latin typeface="Book Antiqua" panose="02040602050305030304" pitchFamily="18" charset="0"/>
                <a:ea typeface="Times New Roman" panose="02020603050405020304" pitchFamily="18" charset="0"/>
              </a:rPr>
              <a:t>Spring Data : Exemples de requêtes </a:t>
            </a:r>
            <a:endParaRPr lang="fr-FR" sz="2000" dirty="0">
              <a:solidFill>
                <a:schemeClr val="accent1">
                  <a:lumMod val="75000"/>
                </a:schemeClr>
              </a:solidFill>
              <a:latin typeface="Times New Roman" panose="02020603050405020304" pitchFamily="18" charset="0"/>
              <a:ea typeface="Times New Roman" panose="02020603050405020304" pitchFamily="18" charset="0"/>
            </a:endParaRPr>
          </a:p>
        </p:txBody>
      </p:sp>
      <p:sp>
        <p:nvSpPr>
          <p:cNvPr id="3" name="Titre 1">
            <a:extLst>
              <a:ext uri="{FF2B5EF4-FFF2-40B4-BE49-F238E27FC236}">
                <a16:creationId xmlns:a16="http://schemas.microsoft.com/office/drawing/2014/main" id="{2713AC5C-2917-862C-FD0A-B473C3E065D7}"/>
              </a:ext>
            </a:extLst>
          </p:cNvPr>
          <p:cNvSpPr txBox="1">
            <a:spLocks/>
          </p:cNvSpPr>
          <p:nvPr/>
        </p:nvSpPr>
        <p:spPr>
          <a:xfrm>
            <a:off x="8398669" y="73652"/>
            <a:ext cx="3168352" cy="49203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600" kern="1200">
                <a:solidFill>
                  <a:schemeClr val="tx1">
                    <a:lumMod val="75000"/>
                  </a:schemeClr>
                </a:solidFill>
                <a:latin typeface="+mj-lt"/>
                <a:ea typeface="+mj-ea"/>
                <a:cs typeface="+mj-cs"/>
              </a:defRPr>
            </a:lvl1pPr>
          </a:lstStyle>
          <a:p>
            <a:r>
              <a:rPr lang="fr-FR" sz="1200" dirty="0">
                <a:solidFill>
                  <a:srgbClr val="496D8B"/>
                </a:solidFill>
              </a:rPr>
              <a:t>Présentation de Spring Data</a:t>
            </a:r>
            <a:endParaRPr lang="fr-FR" sz="1200" dirty="0">
              <a:solidFill>
                <a:srgbClr val="C00000"/>
              </a:solidFill>
            </a:endParaRPr>
          </a:p>
        </p:txBody>
      </p:sp>
      <p:cxnSp>
        <p:nvCxnSpPr>
          <p:cNvPr id="4" name="Connecteur droit 3">
            <a:extLst>
              <a:ext uri="{FF2B5EF4-FFF2-40B4-BE49-F238E27FC236}">
                <a16:creationId xmlns:a16="http://schemas.microsoft.com/office/drawing/2014/main" id="{DEE0FD6A-BE80-A987-763F-DE984DE084E4}"/>
              </a:ext>
            </a:extLst>
          </p:cNvPr>
          <p:cNvCxnSpPr>
            <a:cxnSpLocks/>
          </p:cNvCxnSpPr>
          <p:nvPr/>
        </p:nvCxnSpPr>
        <p:spPr>
          <a:xfrm>
            <a:off x="10609224" y="404664"/>
            <a:ext cx="813780"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Image 4" descr="Une image contenant Graphique, conception, Police, logo">
            <a:extLst>
              <a:ext uri="{FF2B5EF4-FFF2-40B4-BE49-F238E27FC236}">
                <a16:creationId xmlns:a16="http://schemas.microsoft.com/office/drawing/2014/main" id="{8BF80492-6C37-E469-1798-3BE87D1EBB82}"/>
              </a:ext>
            </a:extLst>
          </p:cNvPr>
          <p:cNvPicPr>
            <a:picLocks noChangeAspect="1"/>
          </p:cNvPicPr>
          <p:nvPr/>
        </p:nvPicPr>
        <p:blipFill rotWithShape="1">
          <a:blip r:embed="rId3">
            <a:alphaModFix amt="85000"/>
            <a:extLst>
              <a:ext uri="{837473B0-CC2E-450A-ABE3-18F120FF3D39}">
                <a1611:picAttrSrcUrl xmlns:a1611="http://schemas.microsoft.com/office/drawing/2016/11/main" r:id="rId4"/>
              </a:ext>
            </a:extLst>
          </a:blip>
          <a:srcRect l="18500" t="19288" r="50068" b="20469"/>
          <a:stretch/>
        </p:blipFill>
        <p:spPr>
          <a:xfrm>
            <a:off x="11567020" y="101951"/>
            <a:ext cx="392721" cy="501811"/>
          </a:xfrm>
          <a:prstGeom prst="rect">
            <a:avLst/>
          </a:prstGeom>
        </p:spPr>
      </p:pic>
      <p:sp>
        <p:nvSpPr>
          <p:cNvPr id="8" name="ZoneTexte 7">
            <a:extLst>
              <a:ext uri="{FF2B5EF4-FFF2-40B4-BE49-F238E27FC236}">
                <a16:creationId xmlns:a16="http://schemas.microsoft.com/office/drawing/2014/main" id="{D83FF776-8513-DE69-0A3B-DAB888636DA3}"/>
              </a:ext>
            </a:extLst>
          </p:cNvPr>
          <p:cNvSpPr txBox="1"/>
          <p:nvPr/>
        </p:nvSpPr>
        <p:spPr>
          <a:xfrm>
            <a:off x="1346643" y="2307024"/>
            <a:ext cx="6090834" cy="400110"/>
          </a:xfrm>
          <a:prstGeom prst="rect">
            <a:avLst/>
          </a:prstGeom>
          <a:noFill/>
        </p:spPr>
        <p:txBody>
          <a:bodyPr wrap="square">
            <a:spAutoFit/>
          </a:bodyPr>
          <a:lstStyle/>
          <a:p>
            <a:r>
              <a:rPr lang="fr-FR" sz="2000" dirty="0">
                <a:solidFill>
                  <a:srgbClr val="000000"/>
                </a:solidFill>
                <a:latin typeface="Book Antiqua" panose="02040602050305030304" pitchFamily="18" charset="0"/>
              </a:rPr>
              <a:t>L’interface </a:t>
            </a:r>
            <a:r>
              <a:rPr lang="fr-FR" sz="2000" b="1" dirty="0">
                <a:solidFill>
                  <a:srgbClr val="000000"/>
                </a:solidFill>
                <a:latin typeface="Book Antiqua" panose="02040602050305030304" pitchFamily="18" charset="0"/>
              </a:rPr>
              <a:t>Neo4j</a:t>
            </a:r>
          </a:p>
        </p:txBody>
      </p:sp>
      <p:sp>
        <p:nvSpPr>
          <p:cNvPr id="9" name="ZoneTexte 8">
            <a:extLst>
              <a:ext uri="{FF2B5EF4-FFF2-40B4-BE49-F238E27FC236}">
                <a16:creationId xmlns:a16="http://schemas.microsoft.com/office/drawing/2014/main" id="{C7F8A48D-C3A4-E7D2-6F1D-31F5603D921D}"/>
              </a:ext>
            </a:extLst>
          </p:cNvPr>
          <p:cNvSpPr txBox="1"/>
          <p:nvPr/>
        </p:nvSpPr>
        <p:spPr>
          <a:xfrm>
            <a:off x="1443935" y="2819382"/>
            <a:ext cx="10369152" cy="2737880"/>
          </a:xfrm>
          <a:prstGeom prst="rect">
            <a:avLst/>
          </a:prstGeom>
          <a:solidFill>
            <a:schemeClr val="tx1"/>
          </a:solidFill>
        </p:spPr>
        <p:txBody>
          <a:bodyPr wrap="square" anchor="ctr" anchorCtr="0">
            <a:noAutofit/>
          </a:bodyPr>
          <a:lstStyle/>
          <a:p>
            <a:pPr>
              <a:lnSpc>
                <a:spcPts val="1425"/>
              </a:lnSpc>
              <a:spcAft>
                <a:spcPts val="600"/>
              </a:spcAft>
              <a:buNone/>
            </a:pPr>
            <a:r>
              <a:rPr lang="fr-FR" sz="1800" dirty="0">
                <a:solidFill>
                  <a:srgbClr val="608B4E"/>
                </a:solidFill>
                <a:effectLst/>
                <a:latin typeface="Book Antiqua" panose="02040602050305030304" pitchFamily="18" charset="0"/>
                <a:ea typeface="Times New Roman" panose="02020603050405020304" pitchFamily="18" charset="0"/>
              </a:rPr>
              <a:t>// JPA</a:t>
            </a:r>
            <a:endParaRPr lang="fr-FR" sz="2400" dirty="0">
              <a:effectLst/>
              <a:latin typeface="Times New Roman" panose="02020603050405020304" pitchFamily="18" charset="0"/>
              <a:ea typeface="Times New Roman" panose="02020603050405020304" pitchFamily="18" charset="0"/>
            </a:endParaRPr>
          </a:p>
          <a:p>
            <a:pPr>
              <a:lnSpc>
                <a:spcPts val="1425"/>
              </a:lnSpc>
              <a:spcAft>
                <a:spcPts val="600"/>
              </a:spcAft>
              <a:buNone/>
            </a:pPr>
            <a:r>
              <a:rPr lang="fr-FR" sz="1800" dirty="0">
                <a:solidFill>
                  <a:srgbClr val="4EC9B0"/>
                </a:solidFill>
                <a:effectLst/>
                <a:latin typeface="Book Antiqua" panose="02040602050305030304" pitchFamily="18" charset="0"/>
                <a:ea typeface="Times New Roman" panose="02020603050405020304" pitchFamily="18" charset="0"/>
              </a:rPr>
              <a:t>@Query</a:t>
            </a:r>
            <a:r>
              <a:rPr lang="fr-FR" sz="1800" dirty="0">
                <a:solidFill>
                  <a:srgbClr val="D4D4D4"/>
                </a:solidFill>
                <a:effectLst/>
                <a:latin typeface="Book Antiqua" panose="02040602050305030304" pitchFamily="18" charset="0"/>
                <a:ea typeface="Times New Roman" panose="02020603050405020304" pitchFamily="18" charset="0"/>
              </a:rPr>
              <a:t>(</a:t>
            </a:r>
            <a:r>
              <a:rPr lang="fr-FR" sz="1800" dirty="0">
                <a:solidFill>
                  <a:srgbClr val="CE9178"/>
                </a:solidFill>
                <a:effectLst/>
                <a:latin typeface="Book Antiqua" panose="02040602050305030304" pitchFamily="18" charset="0"/>
                <a:ea typeface="Times New Roman" panose="02020603050405020304" pitchFamily="18" charset="0"/>
              </a:rPr>
              <a:t>"from Personne p </a:t>
            </a:r>
            <a:r>
              <a:rPr lang="fr-FR" sz="1800" dirty="0" err="1">
                <a:solidFill>
                  <a:srgbClr val="CE9178"/>
                </a:solidFill>
                <a:effectLst/>
                <a:latin typeface="Book Antiqua" panose="02040602050305030304" pitchFamily="18" charset="0"/>
                <a:ea typeface="Times New Roman" panose="02020603050405020304" pitchFamily="18" charset="0"/>
              </a:rPr>
              <a:t>where</a:t>
            </a:r>
            <a:r>
              <a:rPr lang="fr-FR" sz="1800" dirty="0">
                <a:solidFill>
                  <a:srgbClr val="CE9178"/>
                </a:solidFill>
                <a:effectLst/>
                <a:latin typeface="Book Antiqua" panose="02040602050305030304" pitchFamily="18" charset="0"/>
                <a:ea typeface="Times New Roman" panose="02020603050405020304" pitchFamily="18" charset="0"/>
              </a:rPr>
              <a:t> </a:t>
            </a:r>
            <a:r>
              <a:rPr lang="fr-FR" sz="1800" dirty="0" err="1">
                <a:solidFill>
                  <a:srgbClr val="CE9178"/>
                </a:solidFill>
                <a:effectLst/>
                <a:latin typeface="Book Antiqua" panose="02040602050305030304" pitchFamily="18" charset="0"/>
                <a:ea typeface="Times New Roman" panose="02020603050405020304" pitchFamily="18" charset="0"/>
              </a:rPr>
              <a:t>p.nom</a:t>
            </a:r>
            <a:r>
              <a:rPr lang="fr-FR" sz="1800" dirty="0">
                <a:solidFill>
                  <a:srgbClr val="CE9178"/>
                </a:solidFill>
                <a:effectLst/>
                <a:latin typeface="Book Antiqua" panose="02040602050305030304" pitchFamily="18" charset="0"/>
                <a:ea typeface="Times New Roman" panose="02020603050405020304" pitchFamily="18" charset="0"/>
              </a:rPr>
              <a:t> = ?1 and </a:t>
            </a:r>
            <a:r>
              <a:rPr lang="fr-FR" sz="1800" dirty="0" err="1">
                <a:solidFill>
                  <a:srgbClr val="CE9178"/>
                </a:solidFill>
                <a:effectLst/>
                <a:latin typeface="Book Antiqua" panose="02040602050305030304" pitchFamily="18" charset="0"/>
                <a:ea typeface="Times New Roman" panose="02020603050405020304" pitchFamily="18" charset="0"/>
              </a:rPr>
              <a:t>p.prenom</a:t>
            </a:r>
            <a:r>
              <a:rPr lang="fr-FR" sz="1800" dirty="0">
                <a:solidFill>
                  <a:srgbClr val="CE9178"/>
                </a:solidFill>
                <a:effectLst/>
                <a:latin typeface="Book Antiqua" panose="02040602050305030304" pitchFamily="18" charset="0"/>
                <a:ea typeface="Times New Roman" panose="02020603050405020304" pitchFamily="18" charset="0"/>
              </a:rPr>
              <a:t> = ?2"</a:t>
            </a:r>
            <a:r>
              <a:rPr lang="fr-FR" sz="1800" dirty="0">
                <a:solidFill>
                  <a:srgbClr val="D4D4D4"/>
                </a:solidFill>
                <a:effectLst/>
                <a:latin typeface="Book Antiqua" panose="02040602050305030304" pitchFamily="18" charset="0"/>
                <a:ea typeface="Times New Roman" panose="02020603050405020304" pitchFamily="18" charset="0"/>
              </a:rPr>
              <a:t>)</a:t>
            </a:r>
            <a:endParaRPr lang="fr-FR" sz="2400" dirty="0">
              <a:effectLst/>
              <a:latin typeface="Times New Roman" panose="02020603050405020304" pitchFamily="18" charset="0"/>
              <a:ea typeface="Times New Roman" panose="02020603050405020304" pitchFamily="18" charset="0"/>
            </a:endParaRPr>
          </a:p>
          <a:p>
            <a:pPr>
              <a:lnSpc>
                <a:spcPts val="1425"/>
              </a:lnSpc>
              <a:spcAft>
                <a:spcPts val="600"/>
              </a:spcAft>
              <a:buNone/>
            </a:pPr>
            <a:r>
              <a:rPr lang="fr-FR" sz="1800" dirty="0">
                <a:solidFill>
                  <a:srgbClr val="569CD6"/>
                </a:solidFill>
                <a:effectLst/>
                <a:latin typeface="Book Antiqua" panose="02040602050305030304" pitchFamily="18" charset="0"/>
                <a:ea typeface="Times New Roman" panose="02020603050405020304" pitchFamily="18" charset="0"/>
              </a:rPr>
              <a:t>public</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a:solidFill>
                  <a:srgbClr val="4EC9B0"/>
                </a:solidFill>
                <a:effectLst/>
                <a:latin typeface="Book Antiqua" panose="02040602050305030304" pitchFamily="18" charset="0"/>
                <a:ea typeface="Times New Roman" panose="02020603050405020304" pitchFamily="18" charset="0"/>
              </a:rPr>
              <a:t>Personne</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err="1">
                <a:solidFill>
                  <a:srgbClr val="DCDCAA"/>
                </a:solidFill>
                <a:effectLst/>
                <a:latin typeface="Book Antiqua" panose="02040602050305030304" pitchFamily="18" charset="0"/>
                <a:ea typeface="Times New Roman" panose="02020603050405020304" pitchFamily="18" charset="0"/>
              </a:rPr>
              <a:t>maRequêteAvecQueryDeRechercheParNomEtPrenom</a:t>
            </a:r>
            <a:r>
              <a:rPr lang="fr-FR" sz="1800" dirty="0">
                <a:solidFill>
                  <a:srgbClr val="D4D4D4"/>
                </a:solidFill>
                <a:effectLst/>
                <a:latin typeface="Book Antiqua" panose="02040602050305030304" pitchFamily="18" charset="0"/>
                <a:ea typeface="Times New Roman" panose="02020603050405020304" pitchFamily="18" charset="0"/>
              </a:rPr>
              <a:t>(</a:t>
            </a:r>
            <a:r>
              <a:rPr lang="fr-FR" sz="1800" dirty="0">
                <a:solidFill>
                  <a:srgbClr val="4EC9B0"/>
                </a:solidFill>
                <a:effectLst/>
                <a:latin typeface="Book Antiqua" panose="02040602050305030304" pitchFamily="18" charset="0"/>
                <a:ea typeface="Times New Roman" panose="02020603050405020304" pitchFamily="18" charset="0"/>
              </a:rPr>
              <a:t>String</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a:solidFill>
                  <a:srgbClr val="9CDCFE"/>
                </a:solidFill>
                <a:effectLst/>
                <a:latin typeface="Book Antiqua" panose="02040602050305030304" pitchFamily="18" charset="0"/>
                <a:ea typeface="Times New Roman" panose="02020603050405020304" pitchFamily="18" charset="0"/>
              </a:rPr>
              <a:t>nom</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a:solidFill>
                  <a:srgbClr val="4EC9B0"/>
                </a:solidFill>
                <a:effectLst/>
                <a:latin typeface="Book Antiqua" panose="02040602050305030304" pitchFamily="18" charset="0"/>
                <a:ea typeface="Times New Roman" panose="02020603050405020304" pitchFamily="18" charset="0"/>
              </a:rPr>
              <a:t>String</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err="1">
                <a:solidFill>
                  <a:srgbClr val="9CDCFE"/>
                </a:solidFill>
                <a:effectLst/>
                <a:latin typeface="Book Antiqua" panose="02040602050305030304" pitchFamily="18" charset="0"/>
                <a:ea typeface="Times New Roman" panose="02020603050405020304" pitchFamily="18" charset="0"/>
              </a:rPr>
              <a:t>prenom</a:t>
            </a:r>
            <a:r>
              <a:rPr lang="fr-FR" sz="1800" dirty="0">
                <a:solidFill>
                  <a:srgbClr val="D4D4D4"/>
                </a:solidFill>
                <a:effectLst/>
                <a:latin typeface="Book Antiqua" panose="02040602050305030304" pitchFamily="18" charset="0"/>
                <a:ea typeface="Times New Roman" panose="02020603050405020304" pitchFamily="18" charset="0"/>
              </a:rPr>
              <a:t>);</a:t>
            </a:r>
            <a:endParaRPr lang="fr-FR" sz="2400" dirty="0">
              <a:effectLst/>
              <a:latin typeface="Times New Roman" panose="02020603050405020304" pitchFamily="18" charset="0"/>
              <a:ea typeface="Times New Roman" panose="02020603050405020304" pitchFamily="18" charset="0"/>
            </a:endParaRPr>
          </a:p>
          <a:p>
            <a:pPr>
              <a:lnSpc>
                <a:spcPts val="1425"/>
              </a:lnSpc>
              <a:spcAft>
                <a:spcPts val="600"/>
              </a:spcAft>
              <a:buNone/>
            </a:pPr>
            <a:r>
              <a:rPr lang="fr-FR" sz="1800" dirty="0">
                <a:solidFill>
                  <a:srgbClr val="D4D4D4"/>
                </a:solidFill>
                <a:effectLst/>
                <a:latin typeface="Book Antiqua" panose="02040602050305030304" pitchFamily="18" charset="0"/>
                <a:ea typeface="Times New Roman" panose="02020603050405020304" pitchFamily="18" charset="0"/>
              </a:rPr>
              <a:t> </a:t>
            </a:r>
            <a:endParaRPr lang="fr-FR" sz="2400" dirty="0">
              <a:effectLst/>
              <a:latin typeface="Times New Roman" panose="02020603050405020304" pitchFamily="18" charset="0"/>
              <a:ea typeface="Times New Roman" panose="02020603050405020304" pitchFamily="18" charset="0"/>
            </a:endParaRPr>
          </a:p>
          <a:p>
            <a:pPr>
              <a:lnSpc>
                <a:spcPts val="1425"/>
              </a:lnSpc>
              <a:spcAft>
                <a:spcPts val="600"/>
              </a:spcAft>
              <a:buNone/>
            </a:pPr>
            <a:r>
              <a:rPr lang="fr-FR" sz="1800" dirty="0">
                <a:solidFill>
                  <a:srgbClr val="608B4E"/>
                </a:solidFill>
                <a:effectLst/>
                <a:latin typeface="Book Antiqua" panose="02040602050305030304" pitchFamily="18" charset="0"/>
                <a:ea typeface="Times New Roman" panose="02020603050405020304" pitchFamily="18" charset="0"/>
              </a:rPr>
              <a:t>// Neo4j</a:t>
            </a:r>
            <a:endParaRPr lang="fr-FR" sz="2400" dirty="0">
              <a:effectLst/>
              <a:latin typeface="Times New Roman" panose="02020603050405020304" pitchFamily="18" charset="0"/>
              <a:ea typeface="Times New Roman" panose="02020603050405020304" pitchFamily="18" charset="0"/>
            </a:endParaRPr>
          </a:p>
          <a:p>
            <a:pPr>
              <a:lnSpc>
                <a:spcPts val="1425"/>
              </a:lnSpc>
              <a:spcAft>
                <a:spcPts val="600"/>
              </a:spcAft>
              <a:buNone/>
            </a:pPr>
            <a:r>
              <a:rPr lang="fr-FR" sz="1800" dirty="0">
                <a:solidFill>
                  <a:srgbClr val="4EC9B0"/>
                </a:solidFill>
                <a:effectLst/>
                <a:latin typeface="Book Antiqua" panose="02040602050305030304" pitchFamily="18" charset="0"/>
                <a:ea typeface="Times New Roman" panose="02020603050405020304" pitchFamily="18" charset="0"/>
              </a:rPr>
              <a:t>@Query</a:t>
            </a:r>
            <a:r>
              <a:rPr lang="fr-FR" sz="1800" dirty="0">
                <a:solidFill>
                  <a:srgbClr val="D4D4D4"/>
                </a:solidFill>
                <a:effectLst/>
                <a:latin typeface="Book Antiqua" panose="02040602050305030304" pitchFamily="18" charset="0"/>
                <a:ea typeface="Times New Roman" panose="02020603050405020304" pitchFamily="18" charset="0"/>
              </a:rPr>
              <a:t>(</a:t>
            </a:r>
            <a:r>
              <a:rPr lang="fr-FR" sz="1800" dirty="0">
                <a:solidFill>
                  <a:srgbClr val="CE9178"/>
                </a:solidFill>
                <a:effectLst/>
                <a:latin typeface="Book Antiqua" panose="02040602050305030304" pitchFamily="18" charset="0"/>
                <a:ea typeface="Times New Roman" panose="02020603050405020304" pitchFamily="18" charset="0"/>
              </a:rPr>
              <a:t>"start acteur=</a:t>
            </a:r>
            <a:r>
              <a:rPr lang="fr-FR" sz="1800" dirty="0" err="1">
                <a:solidFill>
                  <a:srgbClr val="CE9178"/>
                </a:solidFill>
                <a:effectLst/>
                <a:latin typeface="Book Antiqua" panose="02040602050305030304" pitchFamily="18" charset="0"/>
                <a:ea typeface="Times New Roman" panose="02020603050405020304" pitchFamily="18" charset="0"/>
              </a:rPr>
              <a:t>node</a:t>
            </a:r>
            <a:r>
              <a:rPr lang="fr-FR" sz="1800" dirty="0">
                <a:solidFill>
                  <a:srgbClr val="CE9178"/>
                </a:solidFill>
                <a:effectLst/>
                <a:latin typeface="Book Antiqua" panose="02040602050305030304" pitchFamily="18" charset="0"/>
                <a:ea typeface="Times New Roman" panose="02020603050405020304" pitchFamily="18" charset="0"/>
              </a:rPr>
              <a:t>({0}) "</a:t>
            </a:r>
            <a:r>
              <a:rPr lang="fr-FR" sz="1800" dirty="0">
                <a:solidFill>
                  <a:srgbClr val="D4D4D4"/>
                </a:solidFill>
                <a:effectLst/>
                <a:latin typeface="Book Antiqua" panose="02040602050305030304" pitchFamily="18" charset="0"/>
                <a:ea typeface="Times New Roman" panose="02020603050405020304" pitchFamily="18" charset="0"/>
              </a:rPr>
              <a:t> +</a:t>
            </a:r>
            <a:endParaRPr lang="fr-FR" sz="2400" dirty="0">
              <a:effectLst/>
              <a:latin typeface="Times New Roman" panose="02020603050405020304" pitchFamily="18" charset="0"/>
              <a:ea typeface="Times New Roman" panose="02020603050405020304" pitchFamily="18" charset="0"/>
            </a:endParaRPr>
          </a:p>
          <a:p>
            <a:pPr>
              <a:lnSpc>
                <a:spcPts val="1425"/>
              </a:lnSpc>
              <a:spcAft>
                <a:spcPts val="600"/>
              </a:spcAft>
              <a:buNone/>
            </a:pPr>
            <a:r>
              <a:rPr lang="fr-FR" sz="1800" dirty="0">
                <a:solidFill>
                  <a:srgbClr val="CE9178"/>
                </a:solidFill>
                <a:effectLst/>
                <a:latin typeface="Book Antiqua" panose="02040602050305030304" pitchFamily="18" charset="0"/>
                <a:ea typeface="Times New Roman" panose="02020603050405020304" pitchFamily="18" charset="0"/>
              </a:rPr>
              <a:t>"match acteur-[:</a:t>
            </a:r>
            <a:r>
              <a:rPr lang="fr-FR" sz="1800" dirty="0" err="1">
                <a:solidFill>
                  <a:srgbClr val="CE9178"/>
                </a:solidFill>
                <a:effectLst/>
                <a:latin typeface="Book Antiqua" panose="02040602050305030304" pitchFamily="18" charset="0"/>
                <a:ea typeface="Times New Roman" panose="02020603050405020304" pitchFamily="18" charset="0"/>
              </a:rPr>
              <a:t>aRealise</a:t>
            </a:r>
            <a:r>
              <a:rPr lang="fr-FR" sz="1800" dirty="0">
                <a:solidFill>
                  <a:srgbClr val="CE9178"/>
                </a:solidFill>
                <a:effectLst/>
                <a:latin typeface="Book Antiqua" panose="02040602050305030304" pitchFamily="18" charset="0"/>
                <a:ea typeface="Times New Roman" panose="02020603050405020304" pitchFamily="18" charset="0"/>
              </a:rPr>
              <a:t>]-&gt;film "</a:t>
            </a:r>
            <a:r>
              <a:rPr lang="fr-FR" sz="1800" dirty="0">
                <a:solidFill>
                  <a:srgbClr val="D4D4D4"/>
                </a:solidFill>
                <a:effectLst/>
                <a:latin typeface="Book Antiqua" panose="02040602050305030304" pitchFamily="18" charset="0"/>
                <a:ea typeface="Times New Roman" panose="02020603050405020304" pitchFamily="18" charset="0"/>
              </a:rPr>
              <a:t> +</a:t>
            </a:r>
            <a:endParaRPr lang="fr-FR" sz="2400" dirty="0">
              <a:effectLst/>
              <a:latin typeface="Times New Roman" panose="02020603050405020304" pitchFamily="18" charset="0"/>
              <a:ea typeface="Times New Roman" panose="02020603050405020304" pitchFamily="18" charset="0"/>
            </a:endParaRPr>
          </a:p>
          <a:p>
            <a:pPr>
              <a:lnSpc>
                <a:spcPts val="1425"/>
              </a:lnSpc>
              <a:spcAft>
                <a:spcPts val="600"/>
              </a:spcAft>
              <a:buNone/>
            </a:pPr>
            <a:r>
              <a:rPr lang="fr-FR" sz="1800" dirty="0">
                <a:solidFill>
                  <a:srgbClr val="CE9178"/>
                </a:solidFill>
                <a:effectLst/>
                <a:latin typeface="Book Antiqua" panose="02040602050305030304" pitchFamily="18" charset="0"/>
                <a:ea typeface="Times New Roman" panose="02020603050405020304" pitchFamily="18" charset="0"/>
              </a:rPr>
              <a:t>"return film"</a:t>
            </a:r>
            <a:r>
              <a:rPr lang="fr-FR" sz="1800" dirty="0">
                <a:solidFill>
                  <a:srgbClr val="D4D4D4"/>
                </a:solidFill>
                <a:effectLst/>
                <a:latin typeface="Book Antiqua" panose="02040602050305030304" pitchFamily="18" charset="0"/>
                <a:ea typeface="Times New Roman" panose="02020603050405020304" pitchFamily="18" charset="0"/>
              </a:rPr>
              <a:t>) </a:t>
            </a:r>
            <a:endParaRPr lang="fr-FR" sz="2400" dirty="0">
              <a:effectLst/>
              <a:latin typeface="Times New Roman" panose="02020603050405020304" pitchFamily="18" charset="0"/>
              <a:ea typeface="Times New Roman" panose="02020603050405020304" pitchFamily="18" charset="0"/>
            </a:endParaRPr>
          </a:p>
          <a:p>
            <a:pPr>
              <a:lnSpc>
                <a:spcPts val="1425"/>
              </a:lnSpc>
              <a:spcAft>
                <a:spcPts val="600"/>
              </a:spcAft>
              <a:buNone/>
            </a:pPr>
            <a:r>
              <a:rPr lang="fr-FR" sz="1800" dirty="0" err="1">
                <a:solidFill>
                  <a:srgbClr val="4EC9B0"/>
                </a:solidFill>
                <a:effectLst/>
                <a:latin typeface="Book Antiqua" panose="02040602050305030304" pitchFamily="18" charset="0"/>
                <a:ea typeface="Times New Roman" panose="02020603050405020304" pitchFamily="18" charset="0"/>
              </a:rPr>
              <a:t>Iterable</a:t>
            </a:r>
            <a:r>
              <a:rPr lang="fr-FR" sz="1800" dirty="0">
                <a:solidFill>
                  <a:srgbClr val="D4D4D4"/>
                </a:solidFill>
                <a:effectLst/>
                <a:latin typeface="Book Antiqua" panose="02040602050305030304" pitchFamily="18" charset="0"/>
                <a:ea typeface="Times New Roman" panose="02020603050405020304" pitchFamily="18" charset="0"/>
              </a:rPr>
              <a:t>&lt;</a:t>
            </a:r>
            <a:r>
              <a:rPr lang="fr-FR" sz="1800" dirty="0">
                <a:solidFill>
                  <a:srgbClr val="4EC9B0"/>
                </a:solidFill>
                <a:effectLst/>
                <a:latin typeface="Book Antiqua" panose="02040602050305030304" pitchFamily="18" charset="0"/>
                <a:ea typeface="Times New Roman" panose="02020603050405020304" pitchFamily="18" charset="0"/>
              </a:rPr>
              <a:t>Film</a:t>
            </a:r>
            <a:r>
              <a:rPr lang="fr-FR" sz="1800" dirty="0">
                <a:solidFill>
                  <a:srgbClr val="D4D4D4"/>
                </a:solidFill>
                <a:effectLst/>
                <a:latin typeface="Book Antiqua" panose="02040602050305030304" pitchFamily="18" charset="0"/>
                <a:ea typeface="Times New Roman" panose="02020603050405020304" pitchFamily="18" charset="0"/>
              </a:rPr>
              <a:t>&gt; </a:t>
            </a:r>
            <a:r>
              <a:rPr lang="fr-FR" sz="1800" dirty="0" err="1">
                <a:solidFill>
                  <a:srgbClr val="DCDCAA"/>
                </a:solidFill>
                <a:effectLst/>
                <a:latin typeface="Book Antiqua" panose="02040602050305030304" pitchFamily="18" charset="0"/>
                <a:ea typeface="Times New Roman" panose="02020603050405020304" pitchFamily="18" charset="0"/>
              </a:rPr>
              <a:t>recupereMoiTousLesFilmsRealisesPar</a:t>
            </a:r>
            <a:r>
              <a:rPr lang="fr-FR" sz="1800" dirty="0">
                <a:solidFill>
                  <a:srgbClr val="D4D4D4"/>
                </a:solidFill>
                <a:effectLst/>
                <a:latin typeface="Book Antiqua" panose="02040602050305030304" pitchFamily="18" charset="0"/>
                <a:ea typeface="Times New Roman" panose="02020603050405020304" pitchFamily="18" charset="0"/>
              </a:rPr>
              <a:t>(</a:t>
            </a:r>
            <a:r>
              <a:rPr lang="fr-FR" sz="1800" dirty="0">
                <a:solidFill>
                  <a:srgbClr val="4EC9B0"/>
                </a:solidFill>
                <a:effectLst/>
                <a:latin typeface="Book Antiqua" panose="02040602050305030304" pitchFamily="18" charset="0"/>
                <a:ea typeface="Times New Roman" panose="02020603050405020304" pitchFamily="18" charset="0"/>
              </a:rPr>
              <a:t>Acteur</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err="1">
                <a:solidFill>
                  <a:srgbClr val="9CDCFE"/>
                </a:solidFill>
                <a:effectLst/>
                <a:latin typeface="Book Antiqua" panose="02040602050305030304" pitchFamily="18" charset="0"/>
                <a:ea typeface="Times New Roman" panose="02020603050405020304" pitchFamily="18" charset="0"/>
              </a:rPr>
              <a:t>acteur</a:t>
            </a:r>
            <a:r>
              <a:rPr lang="fr-FR" sz="1800" dirty="0">
                <a:solidFill>
                  <a:srgbClr val="D4D4D4"/>
                </a:solidFill>
                <a:effectLst/>
                <a:latin typeface="Book Antiqua" panose="02040602050305030304" pitchFamily="18" charset="0"/>
                <a:ea typeface="Times New Roman" panose="02020603050405020304" pitchFamily="18" charset="0"/>
              </a:rPr>
              <a:t>);</a:t>
            </a:r>
            <a:endParaRPr lang="fr-FR"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1120687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500"/>
                                        <p:tgtEl>
                                          <p:spTgt spid="2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90CE07-0249-799A-356E-0E5394FBB6F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F0DC87E1-679B-77F7-3033-1ACBEBCE5CA7}"/>
              </a:ext>
            </a:extLst>
          </p:cNvPr>
          <p:cNvSpPr>
            <a:spLocks noGrp="1"/>
          </p:cNvSpPr>
          <p:nvPr>
            <p:ph type="title"/>
          </p:nvPr>
        </p:nvSpPr>
        <p:spPr/>
        <p:txBody>
          <a:bodyPr rtlCol="0"/>
          <a:lstStyle/>
          <a:p>
            <a:r>
              <a:rPr lang="fr-FR" b="1" dirty="0">
                <a:solidFill>
                  <a:srgbClr val="496D8B"/>
                </a:solidFill>
              </a:rPr>
              <a:t>Spring Data Commons </a:t>
            </a:r>
            <a:r>
              <a:rPr lang="fr-FR" sz="2400" b="1" dirty="0">
                <a:solidFill>
                  <a:srgbClr val="496D8B"/>
                </a:solidFill>
              </a:rPr>
              <a:t>(7/7)</a:t>
            </a:r>
            <a:endParaRPr lang="fr-FR" b="1" dirty="0">
              <a:solidFill>
                <a:srgbClr val="496D8B"/>
              </a:solidFill>
            </a:endParaRPr>
          </a:p>
        </p:txBody>
      </p:sp>
      <p:sp>
        <p:nvSpPr>
          <p:cNvPr id="22" name="ZoneTexte 21">
            <a:extLst>
              <a:ext uri="{FF2B5EF4-FFF2-40B4-BE49-F238E27FC236}">
                <a16:creationId xmlns:a16="http://schemas.microsoft.com/office/drawing/2014/main" id="{592EFDF2-7D42-0596-1ED8-5F6E1C16C06D}"/>
              </a:ext>
            </a:extLst>
          </p:cNvPr>
          <p:cNvSpPr txBox="1"/>
          <p:nvPr/>
        </p:nvSpPr>
        <p:spPr>
          <a:xfrm>
            <a:off x="1413892" y="1705879"/>
            <a:ext cx="5581096" cy="400110"/>
          </a:xfrm>
          <a:prstGeom prst="rect">
            <a:avLst/>
          </a:prstGeom>
          <a:noFill/>
        </p:spPr>
        <p:txBody>
          <a:bodyPr wrap="square" rtlCol="0">
            <a:spAutoFit/>
          </a:bodyPr>
          <a:lstStyle/>
          <a:p>
            <a:pPr marL="342900" indent="-342900">
              <a:buFont typeface="Wingdings" panose="05000000000000000000" pitchFamily="2" charset="2"/>
              <a:buChar char="Ø"/>
            </a:pPr>
            <a:r>
              <a:rPr lang="fr-FR" sz="2000" b="1" dirty="0">
                <a:solidFill>
                  <a:schemeClr val="accent1">
                    <a:lumMod val="75000"/>
                  </a:schemeClr>
                </a:solidFill>
                <a:latin typeface="Book Antiqua" panose="02040602050305030304" pitchFamily="18" charset="0"/>
                <a:ea typeface="Times New Roman" panose="02020603050405020304" pitchFamily="18" charset="0"/>
              </a:rPr>
              <a:t>Spring Data : Exemples de requêtes </a:t>
            </a:r>
            <a:endParaRPr lang="fr-FR" sz="2000" dirty="0">
              <a:solidFill>
                <a:schemeClr val="accent1">
                  <a:lumMod val="75000"/>
                </a:schemeClr>
              </a:solidFill>
              <a:latin typeface="Times New Roman" panose="02020603050405020304" pitchFamily="18" charset="0"/>
              <a:ea typeface="Times New Roman" panose="02020603050405020304" pitchFamily="18" charset="0"/>
            </a:endParaRPr>
          </a:p>
        </p:txBody>
      </p:sp>
      <p:sp>
        <p:nvSpPr>
          <p:cNvPr id="3" name="Titre 1">
            <a:extLst>
              <a:ext uri="{FF2B5EF4-FFF2-40B4-BE49-F238E27FC236}">
                <a16:creationId xmlns:a16="http://schemas.microsoft.com/office/drawing/2014/main" id="{9773E554-B3D2-73BD-E554-4BB71F5DCA81}"/>
              </a:ext>
            </a:extLst>
          </p:cNvPr>
          <p:cNvSpPr txBox="1">
            <a:spLocks/>
          </p:cNvSpPr>
          <p:nvPr/>
        </p:nvSpPr>
        <p:spPr>
          <a:xfrm>
            <a:off x="8398669" y="73652"/>
            <a:ext cx="3168352" cy="49203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600" kern="1200">
                <a:solidFill>
                  <a:schemeClr val="tx1">
                    <a:lumMod val="75000"/>
                  </a:schemeClr>
                </a:solidFill>
                <a:latin typeface="+mj-lt"/>
                <a:ea typeface="+mj-ea"/>
                <a:cs typeface="+mj-cs"/>
              </a:defRPr>
            </a:lvl1pPr>
          </a:lstStyle>
          <a:p>
            <a:r>
              <a:rPr lang="fr-FR" sz="1200" dirty="0">
                <a:solidFill>
                  <a:srgbClr val="496D8B"/>
                </a:solidFill>
              </a:rPr>
              <a:t>Présentation de Spring Data</a:t>
            </a:r>
            <a:endParaRPr lang="fr-FR" sz="1200" dirty="0">
              <a:solidFill>
                <a:srgbClr val="C00000"/>
              </a:solidFill>
            </a:endParaRPr>
          </a:p>
        </p:txBody>
      </p:sp>
      <p:cxnSp>
        <p:nvCxnSpPr>
          <p:cNvPr id="4" name="Connecteur droit 3">
            <a:extLst>
              <a:ext uri="{FF2B5EF4-FFF2-40B4-BE49-F238E27FC236}">
                <a16:creationId xmlns:a16="http://schemas.microsoft.com/office/drawing/2014/main" id="{EE8F0351-43A5-7F35-FE51-6C49795AA9EA}"/>
              </a:ext>
            </a:extLst>
          </p:cNvPr>
          <p:cNvCxnSpPr>
            <a:cxnSpLocks/>
          </p:cNvCxnSpPr>
          <p:nvPr/>
        </p:nvCxnSpPr>
        <p:spPr>
          <a:xfrm>
            <a:off x="10609224" y="404664"/>
            <a:ext cx="813780"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Image 4" descr="Une image contenant Graphique, conception, Police, logo">
            <a:extLst>
              <a:ext uri="{FF2B5EF4-FFF2-40B4-BE49-F238E27FC236}">
                <a16:creationId xmlns:a16="http://schemas.microsoft.com/office/drawing/2014/main" id="{36ADD36E-B14E-6ED5-7E01-FB91689AB53E}"/>
              </a:ext>
            </a:extLst>
          </p:cNvPr>
          <p:cNvPicPr>
            <a:picLocks noChangeAspect="1"/>
          </p:cNvPicPr>
          <p:nvPr/>
        </p:nvPicPr>
        <p:blipFill rotWithShape="1">
          <a:blip r:embed="rId3">
            <a:alphaModFix amt="85000"/>
            <a:extLst>
              <a:ext uri="{837473B0-CC2E-450A-ABE3-18F120FF3D39}">
                <a1611:picAttrSrcUrl xmlns:a1611="http://schemas.microsoft.com/office/drawing/2016/11/main" r:id="rId4"/>
              </a:ext>
            </a:extLst>
          </a:blip>
          <a:srcRect l="18500" t="19288" r="50068" b="20469"/>
          <a:stretch/>
        </p:blipFill>
        <p:spPr>
          <a:xfrm>
            <a:off x="11567020" y="101951"/>
            <a:ext cx="392721" cy="501811"/>
          </a:xfrm>
          <a:prstGeom prst="rect">
            <a:avLst/>
          </a:prstGeom>
        </p:spPr>
      </p:pic>
      <p:sp>
        <p:nvSpPr>
          <p:cNvPr id="8" name="ZoneTexte 7">
            <a:extLst>
              <a:ext uri="{FF2B5EF4-FFF2-40B4-BE49-F238E27FC236}">
                <a16:creationId xmlns:a16="http://schemas.microsoft.com/office/drawing/2014/main" id="{24655385-5807-5B4A-5318-9F1CB0527ECC}"/>
              </a:ext>
            </a:extLst>
          </p:cNvPr>
          <p:cNvSpPr txBox="1"/>
          <p:nvPr/>
        </p:nvSpPr>
        <p:spPr>
          <a:xfrm>
            <a:off x="1346642" y="2307024"/>
            <a:ext cx="8564193" cy="400110"/>
          </a:xfrm>
          <a:prstGeom prst="rect">
            <a:avLst/>
          </a:prstGeom>
          <a:noFill/>
        </p:spPr>
        <p:txBody>
          <a:bodyPr wrap="square">
            <a:spAutoFit/>
          </a:bodyPr>
          <a:lstStyle/>
          <a:p>
            <a:r>
              <a:rPr lang="fr-FR" sz="2000" dirty="0">
                <a:solidFill>
                  <a:srgbClr val="000000"/>
                </a:solidFill>
                <a:latin typeface="Book Antiqua" panose="02040602050305030304" pitchFamily="18" charset="0"/>
              </a:rPr>
              <a:t>Customisation de la requête avec </a:t>
            </a:r>
            <a:r>
              <a:rPr lang="fr-FR" sz="2000" b="1" dirty="0">
                <a:solidFill>
                  <a:srgbClr val="000000"/>
                </a:solidFill>
                <a:latin typeface="Book Antiqua" panose="02040602050305030304" pitchFamily="18" charset="0"/>
              </a:rPr>
              <a:t>@Query </a:t>
            </a:r>
            <a:r>
              <a:rPr lang="fr-FR" sz="2000" dirty="0">
                <a:solidFill>
                  <a:srgbClr val="000000"/>
                </a:solidFill>
                <a:latin typeface="Book Antiqua" panose="02040602050305030304" pitchFamily="18" charset="0"/>
              </a:rPr>
              <a:t>&amp; </a:t>
            </a:r>
            <a:r>
              <a:rPr lang="fr-FR" sz="2000" b="1" dirty="0">
                <a:solidFill>
                  <a:srgbClr val="000000"/>
                </a:solidFill>
                <a:latin typeface="Book Antiqua" panose="02040602050305030304" pitchFamily="18" charset="0"/>
              </a:rPr>
              <a:t>@Modifying</a:t>
            </a:r>
          </a:p>
        </p:txBody>
      </p:sp>
      <p:sp>
        <p:nvSpPr>
          <p:cNvPr id="7" name="ZoneTexte 6">
            <a:extLst>
              <a:ext uri="{FF2B5EF4-FFF2-40B4-BE49-F238E27FC236}">
                <a16:creationId xmlns:a16="http://schemas.microsoft.com/office/drawing/2014/main" id="{FDDE3E4C-6727-5690-4FC5-AEE1EDFB6D57}"/>
              </a:ext>
            </a:extLst>
          </p:cNvPr>
          <p:cNvSpPr txBox="1"/>
          <p:nvPr/>
        </p:nvSpPr>
        <p:spPr>
          <a:xfrm>
            <a:off x="1439050" y="2809081"/>
            <a:ext cx="9577064" cy="1239837"/>
          </a:xfrm>
          <a:prstGeom prst="rect">
            <a:avLst/>
          </a:prstGeom>
          <a:solidFill>
            <a:schemeClr val="tx1"/>
          </a:solidFill>
        </p:spPr>
        <p:txBody>
          <a:bodyPr wrap="square" anchor="ctr" anchorCtr="0">
            <a:noAutofit/>
          </a:bodyPr>
          <a:lstStyle/>
          <a:p>
            <a:pPr>
              <a:lnSpc>
                <a:spcPts val="1425"/>
              </a:lnSpc>
              <a:spcAft>
                <a:spcPts val="600"/>
              </a:spcAft>
              <a:buNone/>
            </a:pPr>
            <a:r>
              <a:rPr lang="fr-FR" sz="1800" dirty="0">
                <a:solidFill>
                  <a:srgbClr val="4EC9B0"/>
                </a:solidFill>
                <a:effectLst/>
                <a:latin typeface="Book Antiqua" panose="02040602050305030304" pitchFamily="18" charset="0"/>
                <a:ea typeface="Times New Roman" panose="02020603050405020304" pitchFamily="18" charset="0"/>
              </a:rPr>
              <a:t>@Query</a:t>
            </a:r>
            <a:r>
              <a:rPr lang="fr-FR" sz="1800" dirty="0">
                <a:solidFill>
                  <a:srgbClr val="D4D4D4"/>
                </a:solidFill>
                <a:effectLst/>
                <a:latin typeface="Book Antiqua" panose="02040602050305030304" pitchFamily="18" charset="0"/>
                <a:ea typeface="Times New Roman" panose="02020603050405020304" pitchFamily="18" charset="0"/>
              </a:rPr>
              <a:t>(</a:t>
            </a:r>
            <a:r>
              <a:rPr lang="fr-FR" sz="1800" dirty="0">
                <a:solidFill>
                  <a:srgbClr val="CE9178"/>
                </a:solidFill>
                <a:effectLst/>
                <a:latin typeface="Book Antiqua" panose="02040602050305030304" pitchFamily="18" charset="0"/>
                <a:ea typeface="Times New Roman" panose="02020603050405020304" pitchFamily="18" charset="0"/>
              </a:rPr>
              <a:t>"update Personne p set </a:t>
            </a:r>
            <a:r>
              <a:rPr lang="fr-FR" sz="1800" dirty="0" err="1">
                <a:solidFill>
                  <a:srgbClr val="CE9178"/>
                </a:solidFill>
                <a:effectLst/>
                <a:latin typeface="Book Antiqua" panose="02040602050305030304" pitchFamily="18" charset="0"/>
                <a:ea typeface="Times New Roman" panose="02020603050405020304" pitchFamily="18" charset="0"/>
              </a:rPr>
              <a:t>p.nom</a:t>
            </a:r>
            <a:r>
              <a:rPr lang="fr-FR" sz="1800" dirty="0">
                <a:solidFill>
                  <a:srgbClr val="CE9178"/>
                </a:solidFill>
                <a:effectLst/>
                <a:latin typeface="Book Antiqua" panose="02040602050305030304" pitchFamily="18" charset="0"/>
                <a:ea typeface="Times New Roman" panose="02020603050405020304" pitchFamily="18" charset="0"/>
              </a:rPr>
              <a:t> = :nom </a:t>
            </a:r>
            <a:r>
              <a:rPr lang="fr-FR" sz="1800" dirty="0" err="1">
                <a:solidFill>
                  <a:srgbClr val="CE9178"/>
                </a:solidFill>
                <a:effectLst/>
                <a:latin typeface="Book Antiqua" panose="02040602050305030304" pitchFamily="18" charset="0"/>
                <a:ea typeface="Times New Roman" panose="02020603050405020304" pitchFamily="18" charset="0"/>
              </a:rPr>
              <a:t>where</a:t>
            </a:r>
            <a:r>
              <a:rPr lang="fr-FR" sz="1800" dirty="0">
                <a:solidFill>
                  <a:srgbClr val="CE9178"/>
                </a:solidFill>
                <a:effectLst/>
                <a:latin typeface="Book Antiqua" panose="02040602050305030304" pitchFamily="18" charset="0"/>
                <a:ea typeface="Times New Roman" panose="02020603050405020304" pitchFamily="18" charset="0"/>
              </a:rPr>
              <a:t> p.id = :id"</a:t>
            </a:r>
            <a:r>
              <a:rPr lang="fr-FR" sz="1800" dirty="0">
                <a:solidFill>
                  <a:srgbClr val="D4D4D4"/>
                </a:solidFill>
                <a:effectLst/>
                <a:latin typeface="Book Antiqua" panose="02040602050305030304" pitchFamily="18" charset="0"/>
                <a:ea typeface="Times New Roman" panose="02020603050405020304" pitchFamily="18" charset="0"/>
              </a:rPr>
              <a:t>)</a:t>
            </a:r>
            <a:endParaRPr lang="fr-FR" sz="2400" dirty="0">
              <a:effectLst/>
              <a:latin typeface="Times New Roman" panose="02020603050405020304" pitchFamily="18" charset="0"/>
              <a:ea typeface="Times New Roman" panose="02020603050405020304" pitchFamily="18" charset="0"/>
            </a:endParaRPr>
          </a:p>
          <a:p>
            <a:pPr>
              <a:lnSpc>
                <a:spcPts val="1425"/>
              </a:lnSpc>
              <a:spcAft>
                <a:spcPts val="600"/>
              </a:spcAft>
              <a:buNone/>
            </a:pPr>
            <a:r>
              <a:rPr lang="fr-FR" sz="1800" dirty="0">
                <a:solidFill>
                  <a:srgbClr val="4EC9B0"/>
                </a:solidFill>
                <a:effectLst/>
                <a:latin typeface="Book Antiqua" panose="02040602050305030304" pitchFamily="18" charset="0"/>
                <a:ea typeface="Times New Roman" panose="02020603050405020304" pitchFamily="18" charset="0"/>
              </a:rPr>
              <a:t>@Modifying</a:t>
            </a:r>
            <a:endParaRPr lang="fr-FR" sz="2400" dirty="0">
              <a:effectLst/>
              <a:latin typeface="Times New Roman" panose="02020603050405020304" pitchFamily="18" charset="0"/>
              <a:ea typeface="Times New Roman" panose="02020603050405020304" pitchFamily="18" charset="0"/>
            </a:endParaRPr>
          </a:p>
          <a:p>
            <a:pPr>
              <a:lnSpc>
                <a:spcPts val="1425"/>
              </a:lnSpc>
              <a:spcAft>
                <a:spcPts val="600"/>
              </a:spcAft>
              <a:buNone/>
            </a:pPr>
            <a:r>
              <a:rPr lang="fr-FR" sz="1800" dirty="0">
                <a:solidFill>
                  <a:srgbClr val="569CD6"/>
                </a:solidFill>
                <a:effectLst/>
                <a:latin typeface="Book Antiqua" panose="02040602050305030304" pitchFamily="18" charset="0"/>
                <a:ea typeface="Times New Roman" panose="02020603050405020304" pitchFamily="18" charset="0"/>
              </a:rPr>
              <a:t>public</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err="1">
                <a:solidFill>
                  <a:srgbClr val="4EC9B0"/>
                </a:solidFill>
                <a:effectLst/>
                <a:latin typeface="Book Antiqua" panose="02040602050305030304" pitchFamily="18" charset="0"/>
                <a:ea typeface="Times New Roman" panose="02020603050405020304" pitchFamily="18" charset="0"/>
              </a:rPr>
              <a:t>int</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err="1">
                <a:solidFill>
                  <a:srgbClr val="DCDCAA"/>
                </a:solidFill>
                <a:effectLst/>
                <a:latin typeface="Book Antiqua" panose="02040602050305030304" pitchFamily="18" charset="0"/>
                <a:ea typeface="Times New Roman" panose="02020603050405020304" pitchFamily="18" charset="0"/>
              </a:rPr>
              <a:t>metAJourNom</a:t>
            </a:r>
            <a:r>
              <a:rPr lang="fr-FR" sz="1800" dirty="0">
                <a:solidFill>
                  <a:srgbClr val="D4D4D4"/>
                </a:solidFill>
                <a:effectLst/>
                <a:latin typeface="Book Antiqua" panose="02040602050305030304" pitchFamily="18" charset="0"/>
                <a:ea typeface="Times New Roman" panose="02020603050405020304" pitchFamily="18" charset="0"/>
              </a:rPr>
              <a:t>(</a:t>
            </a:r>
            <a:r>
              <a:rPr lang="fr-FR" sz="1800" dirty="0">
                <a:solidFill>
                  <a:srgbClr val="4EC9B0"/>
                </a:solidFill>
                <a:effectLst/>
                <a:latin typeface="Book Antiqua" panose="02040602050305030304" pitchFamily="18" charset="0"/>
                <a:ea typeface="Times New Roman" panose="02020603050405020304" pitchFamily="18" charset="0"/>
              </a:rPr>
              <a:t>@Param</a:t>
            </a:r>
            <a:r>
              <a:rPr lang="fr-FR" sz="1800" dirty="0">
                <a:solidFill>
                  <a:srgbClr val="D4D4D4"/>
                </a:solidFill>
                <a:effectLst/>
                <a:latin typeface="Book Antiqua" panose="02040602050305030304" pitchFamily="18" charset="0"/>
                <a:ea typeface="Times New Roman" panose="02020603050405020304" pitchFamily="18" charset="0"/>
              </a:rPr>
              <a:t>(</a:t>
            </a:r>
            <a:r>
              <a:rPr lang="fr-FR" sz="1800" dirty="0">
                <a:solidFill>
                  <a:srgbClr val="CE9178"/>
                </a:solidFill>
                <a:effectLst/>
                <a:latin typeface="Book Antiqua" panose="02040602050305030304" pitchFamily="18" charset="0"/>
                <a:ea typeface="Times New Roman" panose="02020603050405020304" pitchFamily="18" charset="0"/>
              </a:rPr>
              <a:t>"nom"</a:t>
            </a:r>
            <a:r>
              <a:rPr lang="fr-FR" sz="1800" dirty="0">
                <a:solidFill>
                  <a:srgbClr val="D4D4D4"/>
                </a:solidFill>
                <a:effectLst/>
                <a:latin typeface="Book Antiqua" panose="02040602050305030304" pitchFamily="18" charset="0"/>
                <a:ea typeface="Times New Roman" panose="02020603050405020304" pitchFamily="18" charset="0"/>
              </a:rPr>
              <a:t>)</a:t>
            </a:r>
            <a:r>
              <a:rPr lang="fr-FR" sz="1800" dirty="0">
                <a:solidFill>
                  <a:srgbClr val="4EC9B0"/>
                </a:solidFill>
                <a:effectLst/>
                <a:latin typeface="Book Antiqua" panose="02040602050305030304" pitchFamily="18" charset="0"/>
                <a:ea typeface="Times New Roman" panose="02020603050405020304" pitchFamily="18" charset="0"/>
              </a:rPr>
              <a:t>String</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a:solidFill>
                  <a:srgbClr val="9CDCFE"/>
                </a:solidFill>
                <a:effectLst/>
                <a:latin typeface="Book Antiqua" panose="02040602050305030304" pitchFamily="18" charset="0"/>
                <a:ea typeface="Times New Roman" panose="02020603050405020304" pitchFamily="18" charset="0"/>
              </a:rPr>
              <a:t>nom</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a:solidFill>
                  <a:srgbClr val="4EC9B0"/>
                </a:solidFill>
                <a:effectLst/>
                <a:latin typeface="Book Antiqua" panose="02040602050305030304" pitchFamily="18" charset="0"/>
                <a:ea typeface="Times New Roman" panose="02020603050405020304" pitchFamily="18" charset="0"/>
              </a:rPr>
              <a:t>@Param</a:t>
            </a:r>
            <a:r>
              <a:rPr lang="fr-FR" sz="1800" dirty="0">
                <a:solidFill>
                  <a:srgbClr val="D4D4D4"/>
                </a:solidFill>
                <a:effectLst/>
                <a:latin typeface="Book Antiqua" panose="02040602050305030304" pitchFamily="18" charset="0"/>
                <a:ea typeface="Times New Roman" panose="02020603050405020304" pitchFamily="18" charset="0"/>
              </a:rPr>
              <a:t>(</a:t>
            </a:r>
            <a:r>
              <a:rPr lang="fr-FR" sz="1800" dirty="0">
                <a:solidFill>
                  <a:srgbClr val="CE9178"/>
                </a:solidFill>
                <a:effectLst/>
                <a:latin typeface="Book Antiqua" panose="02040602050305030304" pitchFamily="18" charset="0"/>
                <a:ea typeface="Times New Roman" panose="02020603050405020304" pitchFamily="18" charset="0"/>
              </a:rPr>
              <a:t>"id"</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a:solidFill>
                  <a:srgbClr val="4EC9B0"/>
                </a:solidFill>
                <a:effectLst/>
                <a:latin typeface="Book Antiqua" panose="02040602050305030304" pitchFamily="18" charset="0"/>
                <a:ea typeface="Times New Roman" panose="02020603050405020304" pitchFamily="18" charset="0"/>
              </a:rPr>
              <a:t>Long</a:t>
            </a: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a:solidFill>
                  <a:srgbClr val="9CDCFE"/>
                </a:solidFill>
                <a:effectLst/>
                <a:latin typeface="Book Antiqua" panose="02040602050305030304" pitchFamily="18" charset="0"/>
                <a:ea typeface="Times New Roman" panose="02020603050405020304" pitchFamily="18" charset="0"/>
              </a:rPr>
              <a:t>id</a:t>
            </a:r>
            <a:r>
              <a:rPr lang="fr-FR" sz="1800" dirty="0">
                <a:solidFill>
                  <a:srgbClr val="D4D4D4"/>
                </a:solidFill>
                <a:effectLst/>
                <a:latin typeface="Book Antiqua" panose="02040602050305030304" pitchFamily="18" charset="0"/>
                <a:ea typeface="Times New Roman" panose="02020603050405020304" pitchFamily="18" charset="0"/>
              </a:rPr>
              <a:t>);</a:t>
            </a:r>
            <a:endParaRPr lang="fr-FR"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1951195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500"/>
                                        <p:tgtEl>
                                          <p:spTgt spid="2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DC64BE-3A78-9F5F-BB5D-429B9570AEE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222DBC6-2099-F66D-5C21-9F0F9AF8FC2A}"/>
              </a:ext>
            </a:extLst>
          </p:cNvPr>
          <p:cNvSpPr>
            <a:spLocks noGrp="1"/>
          </p:cNvSpPr>
          <p:nvPr>
            <p:ph type="title"/>
          </p:nvPr>
        </p:nvSpPr>
        <p:spPr/>
        <p:txBody>
          <a:bodyPr rtlCol="0"/>
          <a:lstStyle/>
          <a:p>
            <a:r>
              <a:rPr lang="fr-FR" b="1" dirty="0">
                <a:solidFill>
                  <a:srgbClr val="496D8B"/>
                </a:solidFill>
              </a:rPr>
              <a:t>Chargement de la librairie Spring Data JPA</a:t>
            </a:r>
          </a:p>
        </p:txBody>
      </p:sp>
      <p:sp>
        <p:nvSpPr>
          <p:cNvPr id="3" name="Titre 1">
            <a:extLst>
              <a:ext uri="{FF2B5EF4-FFF2-40B4-BE49-F238E27FC236}">
                <a16:creationId xmlns:a16="http://schemas.microsoft.com/office/drawing/2014/main" id="{02846E40-728F-2E36-4C9E-0290F8373258}"/>
              </a:ext>
            </a:extLst>
          </p:cNvPr>
          <p:cNvSpPr txBox="1">
            <a:spLocks/>
          </p:cNvSpPr>
          <p:nvPr/>
        </p:nvSpPr>
        <p:spPr>
          <a:xfrm>
            <a:off x="8398669" y="73652"/>
            <a:ext cx="3168352" cy="49203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600" kern="1200">
                <a:solidFill>
                  <a:schemeClr val="tx1">
                    <a:lumMod val="75000"/>
                  </a:schemeClr>
                </a:solidFill>
                <a:latin typeface="+mj-lt"/>
                <a:ea typeface="+mj-ea"/>
                <a:cs typeface="+mj-cs"/>
              </a:defRPr>
            </a:lvl1pPr>
          </a:lstStyle>
          <a:p>
            <a:r>
              <a:rPr lang="fr-FR" sz="1200" dirty="0">
                <a:solidFill>
                  <a:srgbClr val="496D8B"/>
                </a:solidFill>
              </a:rPr>
              <a:t>Présentation de Spring Data</a:t>
            </a:r>
            <a:endParaRPr lang="fr-FR" sz="1200" dirty="0">
              <a:solidFill>
                <a:srgbClr val="C00000"/>
              </a:solidFill>
            </a:endParaRPr>
          </a:p>
        </p:txBody>
      </p:sp>
      <p:cxnSp>
        <p:nvCxnSpPr>
          <p:cNvPr id="4" name="Connecteur droit 3">
            <a:extLst>
              <a:ext uri="{FF2B5EF4-FFF2-40B4-BE49-F238E27FC236}">
                <a16:creationId xmlns:a16="http://schemas.microsoft.com/office/drawing/2014/main" id="{0C7C47E9-C5F2-1071-4A3C-C4E2AA4EDC7E}"/>
              </a:ext>
            </a:extLst>
          </p:cNvPr>
          <p:cNvCxnSpPr>
            <a:cxnSpLocks/>
          </p:cNvCxnSpPr>
          <p:nvPr/>
        </p:nvCxnSpPr>
        <p:spPr>
          <a:xfrm>
            <a:off x="10609224" y="404664"/>
            <a:ext cx="813780"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Image 4" descr="Une image contenant Graphique, conception, Police, logo">
            <a:extLst>
              <a:ext uri="{FF2B5EF4-FFF2-40B4-BE49-F238E27FC236}">
                <a16:creationId xmlns:a16="http://schemas.microsoft.com/office/drawing/2014/main" id="{DB331DB7-A868-724D-605B-D65C06BEC2EF}"/>
              </a:ext>
            </a:extLst>
          </p:cNvPr>
          <p:cNvPicPr>
            <a:picLocks noChangeAspect="1"/>
          </p:cNvPicPr>
          <p:nvPr/>
        </p:nvPicPr>
        <p:blipFill rotWithShape="1">
          <a:blip r:embed="rId3">
            <a:alphaModFix amt="85000"/>
            <a:extLst>
              <a:ext uri="{837473B0-CC2E-450A-ABE3-18F120FF3D39}">
                <a1611:picAttrSrcUrl xmlns:a1611="http://schemas.microsoft.com/office/drawing/2016/11/main" r:id="rId4"/>
              </a:ext>
            </a:extLst>
          </a:blip>
          <a:srcRect l="18500" t="19288" r="50068" b="20469"/>
          <a:stretch/>
        </p:blipFill>
        <p:spPr>
          <a:xfrm>
            <a:off x="11567020" y="101951"/>
            <a:ext cx="392721" cy="501811"/>
          </a:xfrm>
          <a:prstGeom prst="rect">
            <a:avLst/>
          </a:prstGeom>
        </p:spPr>
      </p:pic>
      <p:sp>
        <p:nvSpPr>
          <p:cNvPr id="9" name="ZoneTexte 8">
            <a:extLst>
              <a:ext uri="{FF2B5EF4-FFF2-40B4-BE49-F238E27FC236}">
                <a16:creationId xmlns:a16="http://schemas.microsoft.com/office/drawing/2014/main" id="{6C367C74-2E06-5926-C7F3-FED0D072AEC6}"/>
              </a:ext>
            </a:extLst>
          </p:cNvPr>
          <p:cNvSpPr txBox="1"/>
          <p:nvPr/>
        </p:nvSpPr>
        <p:spPr>
          <a:xfrm>
            <a:off x="1542137" y="2036026"/>
            <a:ext cx="9829568" cy="1569660"/>
          </a:xfrm>
          <a:prstGeom prst="rect">
            <a:avLst/>
          </a:prstGeom>
          <a:noFill/>
        </p:spPr>
        <p:txBody>
          <a:bodyPr wrap="square">
            <a:spAutoFit/>
          </a:bodyPr>
          <a:lstStyle/>
          <a:p>
            <a:pPr algn="just">
              <a:buNone/>
            </a:pPr>
            <a:r>
              <a:rPr lang="fr-FR" sz="2400" dirty="0">
                <a:solidFill>
                  <a:srgbClr val="000000"/>
                </a:solidFill>
                <a:effectLst/>
                <a:latin typeface="Book Antiqua" panose="02040602050305030304" pitchFamily="18" charset="0"/>
                <a:ea typeface="Times New Roman" panose="02020603050405020304" pitchFamily="18" charset="0"/>
              </a:rPr>
              <a:t>Spring Data JPA offre une interface supplémentaire qui étend </a:t>
            </a:r>
            <a:r>
              <a:rPr lang="fr-FR" sz="2400" dirty="0" err="1">
                <a:solidFill>
                  <a:srgbClr val="000000"/>
                </a:solidFill>
                <a:effectLst/>
                <a:latin typeface="Book Antiqua" panose="02040602050305030304" pitchFamily="18" charset="0"/>
                <a:ea typeface="Times New Roman" panose="02020603050405020304" pitchFamily="18" charset="0"/>
              </a:rPr>
              <a:t>PagingAndSortingRepository</a:t>
            </a:r>
            <a:r>
              <a:rPr lang="fr-FR" sz="2400" dirty="0">
                <a:solidFill>
                  <a:srgbClr val="000000"/>
                </a:solidFill>
                <a:effectLst/>
                <a:latin typeface="Book Antiqua" panose="02040602050305030304" pitchFamily="18" charset="0"/>
                <a:ea typeface="Times New Roman" panose="02020603050405020304" pitchFamily="18" charset="0"/>
              </a:rPr>
              <a:t> : </a:t>
            </a:r>
            <a:r>
              <a:rPr lang="fr-FR" sz="2400" b="1" dirty="0" err="1">
                <a:solidFill>
                  <a:schemeClr val="accent1">
                    <a:lumMod val="75000"/>
                  </a:schemeClr>
                </a:solidFill>
                <a:effectLst/>
                <a:latin typeface="Book Antiqua" panose="02040602050305030304" pitchFamily="18" charset="0"/>
                <a:ea typeface="Times New Roman" panose="02020603050405020304" pitchFamily="18" charset="0"/>
              </a:rPr>
              <a:t>JpaRepository</a:t>
            </a:r>
            <a:r>
              <a:rPr lang="fr-FR" sz="2400" dirty="0">
                <a:solidFill>
                  <a:srgbClr val="000000"/>
                </a:solidFill>
                <a:effectLst/>
                <a:latin typeface="Book Antiqua" panose="02040602050305030304" pitchFamily="18" charset="0"/>
                <a:ea typeface="Times New Roman" panose="02020603050405020304" pitchFamily="18" charset="0"/>
              </a:rPr>
              <a:t>. Elle propose des méthodes comme la suppression en lots des entités </a:t>
            </a:r>
            <a:r>
              <a:rPr lang="fr-FR" sz="2400" b="1" dirty="0">
                <a:solidFill>
                  <a:srgbClr val="000000"/>
                </a:solidFill>
                <a:effectLst/>
                <a:latin typeface="Book Antiqua" panose="02040602050305030304" pitchFamily="18" charset="0"/>
                <a:ea typeface="Times New Roman" panose="02020603050405020304" pitchFamily="18" charset="0"/>
              </a:rPr>
              <a:t>(</a:t>
            </a:r>
            <a:r>
              <a:rPr lang="fr-FR" sz="2400" b="1" dirty="0" err="1">
                <a:solidFill>
                  <a:srgbClr val="000000"/>
                </a:solidFill>
                <a:effectLst/>
                <a:latin typeface="Book Antiqua" panose="02040602050305030304" pitchFamily="18" charset="0"/>
                <a:ea typeface="Times New Roman" panose="02020603050405020304" pitchFamily="18" charset="0"/>
              </a:rPr>
              <a:t>deleteInBatch</a:t>
            </a:r>
            <a:r>
              <a:rPr lang="fr-FR" sz="2400" b="1" dirty="0">
                <a:solidFill>
                  <a:srgbClr val="000000"/>
                </a:solidFill>
                <a:effectLst/>
                <a:latin typeface="Book Antiqua" panose="02040602050305030304" pitchFamily="18" charset="0"/>
                <a:ea typeface="Times New Roman" panose="02020603050405020304" pitchFamily="18" charset="0"/>
              </a:rPr>
              <a:t>())</a:t>
            </a:r>
            <a:r>
              <a:rPr lang="fr-FR" sz="2400" dirty="0">
                <a:solidFill>
                  <a:srgbClr val="000000"/>
                </a:solidFill>
                <a:effectLst/>
                <a:latin typeface="Book Antiqua" panose="02040602050305030304" pitchFamily="18" charset="0"/>
                <a:ea typeface="Times New Roman" panose="02020603050405020304" pitchFamily="18" charset="0"/>
              </a:rPr>
              <a:t>,</a:t>
            </a:r>
            <a:r>
              <a:rPr lang="fr-FR" sz="2400" b="1" dirty="0">
                <a:solidFill>
                  <a:srgbClr val="000000"/>
                </a:solidFill>
                <a:effectLst/>
                <a:latin typeface="Book Antiqua" panose="02040602050305030304" pitchFamily="18" charset="0"/>
                <a:ea typeface="Times New Roman" panose="02020603050405020304" pitchFamily="18" charset="0"/>
              </a:rPr>
              <a:t> </a:t>
            </a:r>
            <a:r>
              <a:rPr lang="fr-FR" sz="2400" dirty="0">
                <a:solidFill>
                  <a:srgbClr val="000000"/>
                </a:solidFill>
                <a:effectLst/>
                <a:latin typeface="Book Antiqua" panose="02040602050305030304" pitchFamily="18" charset="0"/>
                <a:ea typeface="Times New Roman" panose="02020603050405020304" pitchFamily="18" charset="0"/>
              </a:rPr>
              <a:t>le vidage du cache </a:t>
            </a:r>
            <a:r>
              <a:rPr lang="fr-FR" sz="2400" b="1" dirty="0">
                <a:solidFill>
                  <a:srgbClr val="000000"/>
                </a:solidFill>
                <a:effectLst/>
                <a:latin typeface="Book Antiqua" panose="02040602050305030304" pitchFamily="18" charset="0"/>
                <a:ea typeface="Times New Roman" panose="02020603050405020304" pitchFamily="18" charset="0"/>
              </a:rPr>
              <a:t>(flush())</a:t>
            </a:r>
            <a:r>
              <a:rPr lang="fr-FR" sz="2400" dirty="0">
                <a:solidFill>
                  <a:srgbClr val="000000"/>
                </a:solidFill>
                <a:effectLst/>
                <a:latin typeface="Book Antiqua" panose="02040602050305030304" pitchFamily="18" charset="0"/>
                <a:ea typeface="Times New Roman" panose="02020603050405020304" pitchFamily="18" charset="0"/>
              </a:rPr>
              <a:t>,</a:t>
            </a:r>
            <a:r>
              <a:rPr lang="fr-FR" sz="2400" b="1" dirty="0">
                <a:solidFill>
                  <a:srgbClr val="000000"/>
                </a:solidFill>
                <a:effectLst/>
                <a:latin typeface="Book Antiqua" panose="02040602050305030304" pitchFamily="18" charset="0"/>
                <a:ea typeface="Times New Roman" panose="02020603050405020304" pitchFamily="18" charset="0"/>
              </a:rPr>
              <a:t> </a:t>
            </a:r>
            <a:r>
              <a:rPr lang="fr-FR" sz="2400" dirty="0">
                <a:solidFill>
                  <a:srgbClr val="000000"/>
                </a:solidFill>
                <a:effectLst/>
                <a:latin typeface="Book Antiqua" panose="02040602050305030304" pitchFamily="18" charset="0"/>
                <a:ea typeface="Times New Roman" panose="02020603050405020304" pitchFamily="18" charset="0"/>
              </a:rPr>
              <a:t>etc.</a:t>
            </a:r>
            <a:endParaRPr lang="fr-FR" sz="2400" dirty="0">
              <a:effectLst/>
              <a:latin typeface="Times New Roman" panose="02020603050405020304" pitchFamily="18" charset="0"/>
              <a:ea typeface="Times New Roman" panose="02020603050405020304" pitchFamily="18" charset="0"/>
            </a:endParaRPr>
          </a:p>
        </p:txBody>
      </p:sp>
      <p:pic>
        <p:nvPicPr>
          <p:cNvPr id="11266" name="Image 1">
            <a:extLst>
              <a:ext uri="{FF2B5EF4-FFF2-40B4-BE49-F238E27FC236}">
                <a16:creationId xmlns:a16="http://schemas.microsoft.com/office/drawing/2014/main" id="{DAC7E9E0-4866-E890-AE54-000542AA71D8}"/>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1593435" y="3866093"/>
            <a:ext cx="8269253" cy="107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87557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7D12F7-3C74-11D2-01FB-AFD731D6908C}"/>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89CCDA56-71C9-D4FD-08D1-A8E6F0ADBA30}"/>
              </a:ext>
            </a:extLst>
          </p:cNvPr>
          <p:cNvSpPr>
            <a:spLocks noGrp="1"/>
          </p:cNvSpPr>
          <p:nvPr>
            <p:ph type="title"/>
          </p:nvPr>
        </p:nvSpPr>
        <p:spPr>
          <a:xfrm>
            <a:off x="1125861" y="1772816"/>
            <a:ext cx="5760640" cy="2654064"/>
          </a:xfrm>
        </p:spPr>
        <p:txBody>
          <a:bodyPr rtlCol="0">
            <a:normAutofit/>
          </a:bodyPr>
          <a:lstStyle/>
          <a:p>
            <a:pPr rtl="0"/>
            <a:r>
              <a:rPr lang="fr-FR" sz="6000" dirty="0"/>
              <a:t>Présentation de </a:t>
            </a:r>
            <a:r>
              <a:rPr lang="fr-FR" sz="6000" dirty="0">
                <a:solidFill>
                  <a:srgbClr val="C00000"/>
                </a:solidFill>
              </a:rPr>
              <a:t>Spring Boot</a:t>
            </a:r>
          </a:p>
        </p:txBody>
      </p:sp>
      <p:pic>
        <p:nvPicPr>
          <p:cNvPr id="7170" name="Picture 2" descr="Introduction to Spring Data · Hyperskill">
            <a:extLst>
              <a:ext uri="{FF2B5EF4-FFF2-40B4-BE49-F238E27FC236}">
                <a16:creationId xmlns:a16="http://schemas.microsoft.com/office/drawing/2014/main" id="{9340A8C6-13D2-0327-6761-09CB963D6C46}"/>
              </a:ext>
            </a:extLst>
          </p:cNvPr>
          <p:cNvPicPr>
            <a:picLocks noChangeAspect="1" noChangeArrowheads="1"/>
          </p:cNvPicPr>
          <p:nvPr/>
        </p:nvPicPr>
        <p:blipFill>
          <a:blip r:embed="rId3">
            <a:duotone>
              <a:prstClr val="black"/>
              <a:schemeClr val="accent1">
                <a:tint val="45000"/>
                <a:satMod val="400000"/>
              </a:schemeClr>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8020976" y="2601251"/>
            <a:ext cx="4052896" cy="18256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000323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C49B65-3119-4FA9-2784-2CDB4D6E3F10}"/>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5419147-B79E-ABA1-B2A2-3DFC60909C99}"/>
              </a:ext>
            </a:extLst>
          </p:cNvPr>
          <p:cNvSpPr>
            <a:spLocks noGrp="1"/>
          </p:cNvSpPr>
          <p:nvPr>
            <p:ph type="title"/>
          </p:nvPr>
        </p:nvSpPr>
        <p:spPr/>
        <p:txBody>
          <a:bodyPr rtlCol="0"/>
          <a:lstStyle/>
          <a:p>
            <a:r>
              <a:rPr lang="fr-FR" b="1" dirty="0">
                <a:solidFill>
                  <a:srgbClr val="496D8B"/>
                </a:solidFill>
              </a:rPr>
              <a:t>Présentation de Spring Boot</a:t>
            </a:r>
          </a:p>
        </p:txBody>
      </p:sp>
      <p:sp>
        <p:nvSpPr>
          <p:cNvPr id="3" name="Titre 1">
            <a:extLst>
              <a:ext uri="{FF2B5EF4-FFF2-40B4-BE49-F238E27FC236}">
                <a16:creationId xmlns:a16="http://schemas.microsoft.com/office/drawing/2014/main" id="{91E5E8B2-3DDA-DA37-FAD2-A955635776C4}"/>
              </a:ext>
            </a:extLst>
          </p:cNvPr>
          <p:cNvSpPr txBox="1">
            <a:spLocks/>
          </p:cNvSpPr>
          <p:nvPr/>
        </p:nvSpPr>
        <p:spPr>
          <a:xfrm>
            <a:off x="8398669" y="73652"/>
            <a:ext cx="3168352" cy="49203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600" kern="1200">
                <a:solidFill>
                  <a:schemeClr val="tx1">
                    <a:lumMod val="75000"/>
                  </a:schemeClr>
                </a:solidFill>
                <a:latin typeface="+mj-lt"/>
                <a:ea typeface="+mj-ea"/>
                <a:cs typeface="+mj-cs"/>
              </a:defRPr>
            </a:lvl1pPr>
          </a:lstStyle>
          <a:p>
            <a:r>
              <a:rPr lang="fr-FR" sz="1200" dirty="0">
                <a:solidFill>
                  <a:srgbClr val="496D8B"/>
                </a:solidFill>
              </a:rPr>
              <a:t>Présentation de Spring Boot</a:t>
            </a:r>
            <a:endParaRPr lang="fr-FR" sz="1200" dirty="0">
              <a:solidFill>
                <a:srgbClr val="C00000"/>
              </a:solidFill>
            </a:endParaRPr>
          </a:p>
        </p:txBody>
      </p:sp>
      <p:cxnSp>
        <p:nvCxnSpPr>
          <p:cNvPr id="4" name="Connecteur droit 3">
            <a:extLst>
              <a:ext uri="{FF2B5EF4-FFF2-40B4-BE49-F238E27FC236}">
                <a16:creationId xmlns:a16="http://schemas.microsoft.com/office/drawing/2014/main" id="{E8DA2B3C-AEC4-5A9C-D5DD-8339794D1AF8}"/>
              </a:ext>
            </a:extLst>
          </p:cNvPr>
          <p:cNvCxnSpPr>
            <a:cxnSpLocks/>
          </p:cNvCxnSpPr>
          <p:nvPr/>
        </p:nvCxnSpPr>
        <p:spPr>
          <a:xfrm>
            <a:off x="10609224" y="404664"/>
            <a:ext cx="813780"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Image 4" descr="Une image contenant Graphique, conception, Police, logo">
            <a:extLst>
              <a:ext uri="{FF2B5EF4-FFF2-40B4-BE49-F238E27FC236}">
                <a16:creationId xmlns:a16="http://schemas.microsoft.com/office/drawing/2014/main" id="{C5F1C9CF-A01D-2CF8-6354-2FA51AC41185}"/>
              </a:ext>
            </a:extLst>
          </p:cNvPr>
          <p:cNvPicPr>
            <a:picLocks noChangeAspect="1"/>
          </p:cNvPicPr>
          <p:nvPr/>
        </p:nvPicPr>
        <p:blipFill rotWithShape="1">
          <a:blip r:embed="rId3">
            <a:alphaModFix amt="85000"/>
            <a:extLst>
              <a:ext uri="{837473B0-CC2E-450A-ABE3-18F120FF3D39}">
                <a1611:picAttrSrcUrl xmlns:a1611="http://schemas.microsoft.com/office/drawing/2016/11/main" r:id="rId4"/>
              </a:ext>
            </a:extLst>
          </a:blip>
          <a:srcRect l="18500" t="19288" r="50068" b="20469"/>
          <a:stretch/>
        </p:blipFill>
        <p:spPr>
          <a:xfrm>
            <a:off x="11567020" y="101951"/>
            <a:ext cx="392721" cy="501811"/>
          </a:xfrm>
          <a:prstGeom prst="rect">
            <a:avLst/>
          </a:prstGeom>
        </p:spPr>
      </p:pic>
      <p:sp>
        <p:nvSpPr>
          <p:cNvPr id="9" name="ZoneTexte 8">
            <a:extLst>
              <a:ext uri="{FF2B5EF4-FFF2-40B4-BE49-F238E27FC236}">
                <a16:creationId xmlns:a16="http://schemas.microsoft.com/office/drawing/2014/main" id="{7965F3E3-F3AE-4642-0A1F-CFFF1392E7A6}"/>
              </a:ext>
            </a:extLst>
          </p:cNvPr>
          <p:cNvSpPr txBox="1"/>
          <p:nvPr/>
        </p:nvSpPr>
        <p:spPr>
          <a:xfrm>
            <a:off x="1517806" y="3274083"/>
            <a:ext cx="9829568" cy="461665"/>
          </a:xfrm>
          <a:prstGeom prst="rect">
            <a:avLst/>
          </a:prstGeom>
          <a:noFill/>
        </p:spPr>
        <p:txBody>
          <a:bodyPr wrap="square">
            <a:spAutoFit/>
          </a:bodyPr>
          <a:lstStyle/>
          <a:p>
            <a:pPr algn="just">
              <a:buNone/>
            </a:pPr>
            <a:r>
              <a:rPr lang="fr-FR" sz="2400" b="1" dirty="0">
                <a:effectLst/>
                <a:latin typeface="Book Antiqua" panose="02040602050305030304" pitchFamily="18" charset="0"/>
                <a:ea typeface="Times New Roman" panose="02020603050405020304" pitchFamily="18" charset="0"/>
              </a:rPr>
              <a:t>Simplification de la configuration de </a:t>
            </a:r>
            <a:r>
              <a:rPr lang="fr-FR" sz="2400" b="1" dirty="0">
                <a:latin typeface="Book Antiqua" panose="02040602050305030304" pitchFamily="18" charset="0"/>
                <a:ea typeface="Times New Roman" panose="02020603050405020304" pitchFamily="18" charset="0"/>
              </a:rPr>
              <a:t>S</a:t>
            </a:r>
            <a:r>
              <a:rPr lang="fr-FR" sz="2400" b="1" dirty="0">
                <a:effectLst/>
                <a:latin typeface="Book Antiqua" panose="02040602050305030304" pitchFamily="18" charset="0"/>
                <a:ea typeface="Times New Roman" panose="02020603050405020304" pitchFamily="18" charset="0"/>
              </a:rPr>
              <a:t>pring MVC</a:t>
            </a:r>
            <a:endParaRPr lang="fr-FR" sz="2400" b="1" dirty="0">
              <a:effectLst/>
              <a:latin typeface="Times New Roman" panose="02020603050405020304" pitchFamily="18" charset="0"/>
              <a:ea typeface="Times New Roman" panose="02020603050405020304" pitchFamily="18" charset="0"/>
            </a:endParaRPr>
          </a:p>
        </p:txBody>
      </p:sp>
      <p:sp>
        <p:nvSpPr>
          <p:cNvPr id="8" name="ZoneTexte 7">
            <a:extLst>
              <a:ext uri="{FF2B5EF4-FFF2-40B4-BE49-F238E27FC236}">
                <a16:creationId xmlns:a16="http://schemas.microsoft.com/office/drawing/2014/main" id="{C8C7AD8E-BC3F-DE52-7EE7-E9ED80BF641E}"/>
              </a:ext>
            </a:extLst>
          </p:cNvPr>
          <p:cNvSpPr txBox="1"/>
          <p:nvPr/>
        </p:nvSpPr>
        <p:spPr>
          <a:xfrm>
            <a:off x="1773932" y="4866387"/>
            <a:ext cx="6624737" cy="907941"/>
          </a:xfrm>
          <a:prstGeom prst="rect">
            <a:avLst/>
          </a:prstGeom>
          <a:noFill/>
        </p:spPr>
        <p:txBody>
          <a:bodyPr wrap="square">
            <a:spAutoFit/>
          </a:bodyPr>
          <a:lstStyle/>
          <a:p>
            <a:pPr marL="457200" lvl="0" indent="-457200">
              <a:spcAft>
                <a:spcPts val="600"/>
              </a:spcAft>
              <a:buFont typeface="+mj-lt"/>
              <a:buAutoNum type="arabicPeriod"/>
            </a:pPr>
            <a:r>
              <a:rPr lang="fr-FR" sz="2400" dirty="0">
                <a:solidFill>
                  <a:srgbClr val="000000"/>
                </a:solidFill>
                <a:effectLst/>
                <a:latin typeface="Book Antiqua" panose="02040602050305030304" pitchFamily="18" charset="0"/>
                <a:ea typeface="Times New Roman" panose="02020603050405020304" pitchFamily="18" charset="0"/>
              </a:rPr>
              <a:t>l'</a:t>
            </a:r>
            <a:r>
              <a:rPr lang="fr-FR" sz="2400" dirty="0" err="1">
                <a:solidFill>
                  <a:srgbClr val="000000"/>
                </a:solidFill>
                <a:effectLst/>
                <a:latin typeface="Book Antiqua" panose="02040602050305030304" pitchFamily="18" charset="0"/>
                <a:ea typeface="Times New Roman" panose="02020603050405020304" pitchFamily="18" charset="0"/>
              </a:rPr>
              <a:t>auto-configuration</a:t>
            </a:r>
            <a:r>
              <a:rPr lang="fr-FR" sz="2400" dirty="0">
                <a:solidFill>
                  <a:srgbClr val="000000"/>
                </a:solidFill>
                <a:effectLst/>
                <a:latin typeface="Book Antiqua" panose="02040602050305030304" pitchFamily="18" charset="0"/>
                <a:ea typeface="Times New Roman" panose="02020603050405020304" pitchFamily="18" charset="0"/>
              </a:rPr>
              <a:t>,</a:t>
            </a:r>
            <a:endParaRPr lang="fr-FR" sz="2400" dirty="0">
              <a:effectLst/>
              <a:latin typeface="Times New Roman" panose="02020603050405020304" pitchFamily="18" charset="0"/>
              <a:ea typeface="Times New Roman" panose="02020603050405020304" pitchFamily="18" charset="0"/>
            </a:endParaRPr>
          </a:p>
          <a:p>
            <a:pPr marL="457200" lvl="0" indent="-457200">
              <a:spcAft>
                <a:spcPts val="600"/>
              </a:spcAft>
              <a:buFont typeface="+mj-lt"/>
              <a:buAutoNum type="arabicPeriod"/>
            </a:pPr>
            <a:r>
              <a:rPr lang="fr-FR" sz="2400" dirty="0">
                <a:solidFill>
                  <a:srgbClr val="000000"/>
                </a:solidFill>
                <a:effectLst/>
                <a:latin typeface="Book Antiqua" panose="02040602050305030304" pitchFamily="18" charset="0"/>
                <a:ea typeface="Times New Roman" panose="02020603050405020304" pitchFamily="18" charset="0"/>
              </a:rPr>
              <a:t>les starters.</a:t>
            </a:r>
            <a:endParaRPr lang="fr-FR" sz="2400" dirty="0">
              <a:effectLst/>
              <a:latin typeface="Times New Roman" panose="02020603050405020304" pitchFamily="18" charset="0"/>
              <a:ea typeface="Times New Roman" panose="02020603050405020304" pitchFamily="18" charset="0"/>
            </a:endParaRPr>
          </a:p>
        </p:txBody>
      </p:sp>
      <p:sp>
        <p:nvSpPr>
          <p:cNvPr id="11" name="ZoneTexte 10">
            <a:extLst>
              <a:ext uri="{FF2B5EF4-FFF2-40B4-BE49-F238E27FC236}">
                <a16:creationId xmlns:a16="http://schemas.microsoft.com/office/drawing/2014/main" id="{67A3F44B-CA3D-429C-442D-13856EC7E1F7}"/>
              </a:ext>
            </a:extLst>
          </p:cNvPr>
          <p:cNvSpPr txBox="1"/>
          <p:nvPr/>
        </p:nvSpPr>
        <p:spPr>
          <a:xfrm>
            <a:off x="1520234" y="1644501"/>
            <a:ext cx="10391056" cy="1200329"/>
          </a:xfrm>
          <a:prstGeom prst="rect">
            <a:avLst/>
          </a:prstGeom>
          <a:noFill/>
        </p:spPr>
        <p:txBody>
          <a:bodyPr wrap="square">
            <a:spAutoFit/>
          </a:bodyPr>
          <a:lstStyle/>
          <a:p>
            <a:r>
              <a:rPr lang="fr-FR" sz="2400" b="1" dirty="0">
                <a:effectLst/>
                <a:latin typeface="Book Antiqua" panose="02040602050305030304" pitchFamily="18" charset="0"/>
                <a:ea typeface="Times New Roman" panose="02020603050405020304" pitchFamily="18" charset="0"/>
                <a:cs typeface="Times New Roman" panose="02020603050405020304" pitchFamily="18" charset="0"/>
              </a:rPr>
              <a:t>Spring Boot </a:t>
            </a:r>
            <a:r>
              <a:rPr lang="fr-FR" sz="2400" dirty="0">
                <a:effectLst/>
                <a:latin typeface="Book Antiqua" panose="02040602050305030304" pitchFamily="18" charset="0"/>
                <a:ea typeface="Times New Roman" panose="02020603050405020304" pitchFamily="18" charset="0"/>
                <a:cs typeface="Times New Roman" panose="02020603050405020304" pitchFamily="18" charset="0"/>
              </a:rPr>
              <a:t>est un Framework qui facilite le développement d'applications fondées sur Spring en offrant des outils permettant d'obtenir une application packagée en jar, totalement autonome.</a:t>
            </a:r>
            <a:endParaRPr lang="fr-FR" sz="2400" dirty="0"/>
          </a:p>
        </p:txBody>
      </p:sp>
      <p:sp>
        <p:nvSpPr>
          <p:cNvPr id="13" name="ZoneTexte 12">
            <a:extLst>
              <a:ext uri="{FF2B5EF4-FFF2-40B4-BE49-F238E27FC236}">
                <a16:creationId xmlns:a16="http://schemas.microsoft.com/office/drawing/2014/main" id="{AE20E910-CD15-FC82-7972-4B93823F8BDD}"/>
              </a:ext>
            </a:extLst>
          </p:cNvPr>
          <p:cNvSpPr txBox="1"/>
          <p:nvPr/>
        </p:nvSpPr>
        <p:spPr>
          <a:xfrm>
            <a:off x="1500140" y="3885569"/>
            <a:ext cx="10375584" cy="830997"/>
          </a:xfrm>
          <a:prstGeom prst="rect">
            <a:avLst/>
          </a:prstGeom>
          <a:noFill/>
        </p:spPr>
        <p:txBody>
          <a:bodyPr wrap="square">
            <a:spAutoFit/>
          </a:bodyPr>
          <a:lstStyle/>
          <a:p>
            <a:r>
              <a:rPr lang="fr-FR" sz="2400" dirty="0">
                <a:effectLst/>
                <a:latin typeface="Book Antiqua" panose="02040602050305030304" pitchFamily="18" charset="0"/>
                <a:ea typeface="Times New Roman" panose="02020603050405020304" pitchFamily="18" charset="0"/>
                <a:cs typeface="Times New Roman" panose="02020603050405020304" pitchFamily="18" charset="0"/>
              </a:rPr>
              <a:t>Pour simplifier la configuration d’une application, Spring Boot propose 2 fonctionnalités principales :</a:t>
            </a:r>
            <a:endParaRPr lang="fr-FR" sz="2400" dirty="0"/>
          </a:p>
        </p:txBody>
      </p:sp>
    </p:spTree>
    <p:extLst>
      <p:ext uri="{BB962C8B-B14F-4D97-AF65-F5344CB8AC3E}">
        <p14:creationId xmlns:p14="http://schemas.microsoft.com/office/powerpoint/2010/main" val="36115903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434AD554-07BD-8E8D-B24E-C4FB6412F1B8}"/>
              </a:ext>
            </a:extLst>
          </p:cNvPr>
          <p:cNvSpPr txBox="1">
            <a:spLocks/>
          </p:cNvSpPr>
          <p:nvPr/>
        </p:nvSpPr>
        <p:spPr>
          <a:xfrm>
            <a:off x="1125860" y="2276872"/>
            <a:ext cx="9937104" cy="151216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5400" b="0" kern="1200" cap="none" baseline="0">
                <a:solidFill>
                  <a:schemeClr val="tx1">
                    <a:lumMod val="75000"/>
                  </a:schemeClr>
                </a:solidFill>
                <a:latin typeface="+mj-lt"/>
                <a:ea typeface="+mj-ea"/>
                <a:cs typeface="+mj-cs"/>
              </a:defRPr>
            </a:lvl1pPr>
          </a:lstStyle>
          <a:p>
            <a:r>
              <a:rPr lang="fr-FR" sz="6000" dirty="0"/>
              <a:t>Présentation du formateur</a:t>
            </a:r>
          </a:p>
        </p:txBody>
      </p:sp>
      <p:sp>
        <p:nvSpPr>
          <p:cNvPr id="7" name="Sous-titre 2">
            <a:extLst>
              <a:ext uri="{FF2B5EF4-FFF2-40B4-BE49-F238E27FC236}">
                <a16:creationId xmlns:a16="http://schemas.microsoft.com/office/drawing/2014/main" id="{F7E00949-B131-AD0F-A730-063823CFBD7B}"/>
              </a:ext>
            </a:extLst>
          </p:cNvPr>
          <p:cNvSpPr txBox="1">
            <a:spLocks/>
          </p:cNvSpPr>
          <p:nvPr/>
        </p:nvSpPr>
        <p:spPr>
          <a:xfrm>
            <a:off x="1125860" y="3789040"/>
            <a:ext cx="8723331" cy="111608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0"/>
              </a:spcBef>
              <a:buFont typeface="Euphemia" pitchFamily="34" charset="0"/>
              <a:buNone/>
              <a:defRPr sz="3200" kern="1200">
                <a:solidFill>
                  <a:schemeClr val="tx1"/>
                </a:solidFill>
                <a:latin typeface="+mn-lt"/>
                <a:ea typeface="+mn-ea"/>
                <a:cs typeface="+mn-cs"/>
              </a:defRPr>
            </a:lvl1pPr>
            <a:lvl2pPr marL="457200" indent="0" algn="l" defTabSz="914400" rtl="0" eaLnBrk="1" latinLnBrk="0" hangingPunct="1">
              <a:lnSpc>
                <a:spcPct val="90000"/>
              </a:lnSpc>
              <a:spcBef>
                <a:spcPts val="600"/>
              </a:spcBef>
              <a:buFont typeface="Euphemia"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600"/>
              </a:spcBef>
              <a:buFont typeface="Euphemia"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6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600"/>
              </a:spcBef>
              <a:buFont typeface="Euphemia"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600"/>
              </a:spcBef>
              <a:buFont typeface="Euphemia"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600"/>
              </a:spcBef>
              <a:buFont typeface="Euphemia"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600"/>
              </a:spcBef>
              <a:buFont typeface="Euphemia" pitchFamily="34" charset="0"/>
              <a:buNone/>
              <a:defRPr sz="1400" kern="1200" baseline="0">
                <a:solidFill>
                  <a:schemeClr val="tx1">
                    <a:tint val="75000"/>
                  </a:schemeClr>
                </a:solidFill>
                <a:latin typeface="+mn-lt"/>
                <a:ea typeface="+mn-ea"/>
                <a:cs typeface="+mn-cs"/>
              </a:defRPr>
            </a:lvl8pPr>
            <a:lvl9pPr marL="3657600" indent="0" algn="l" defTabSz="914400" rtl="0" eaLnBrk="1" latinLnBrk="0" hangingPunct="1">
              <a:lnSpc>
                <a:spcPct val="90000"/>
              </a:lnSpc>
              <a:spcBef>
                <a:spcPts val="600"/>
              </a:spcBef>
              <a:buFont typeface="Euphemia" pitchFamily="34" charset="0"/>
              <a:buNone/>
              <a:defRPr sz="1400" kern="1200" baseline="0">
                <a:solidFill>
                  <a:schemeClr val="tx1">
                    <a:tint val="75000"/>
                  </a:schemeClr>
                </a:solidFill>
                <a:latin typeface="+mn-lt"/>
                <a:ea typeface="+mn-ea"/>
                <a:cs typeface="+mn-cs"/>
              </a:defRPr>
            </a:lvl9pPr>
          </a:lstStyle>
          <a:p>
            <a:r>
              <a:rPr lang="fr-FR" sz="3600" dirty="0">
                <a:solidFill>
                  <a:schemeClr val="accent1">
                    <a:lumMod val="50000"/>
                  </a:schemeClr>
                </a:solidFill>
              </a:rPr>
              <a:t>Formation &amp; Expérience</a:t>
            </a:r>
          </a:p>
        </p:txBody>
      </p:sp>
    </p:spTree>
    <p:extLst>
      <p:ext uri="{BB962C8B-B14F-4D97-AF65-F5344CB8AC3E}">
        <p14:creationId xmlns:p14="http://schemas.microsoft.com/office/powerpoint/2010/main" val="133629223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8585E8-1DA3-C5B4-A1D9-35A057183DC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CE51457-A108-9E61-717C-E9DD1ABD2134}"/>
              </a:ext>
            </a:extLst>
          </p:cNvPr>
          <p:cNvSpPr>
            <a:spLocks noGrp="1"/>
          </p:cNvSpPr>
          <p:nvPr>
            <p:ph type="title"/>
          </p:nvPr>
        </p:nvSpPr>
        <p:spPr/>
        <p:txBody>
          <a:bodyPr rtlCol="0"/>
          <a:lstStyle/>
          <a:p>
            <a:r>
              <a:rPr lang="fr-FR" b="1" dirty="0">
                <a:solidFill>
                  <a:srgbClr val="496D8B"/>
                </a:solidFill>
              </a:rPr>
              <a:t>L'</a:t>
            </a:r>
            <a:r>
              <a:rPr lang="fr-FR" b="1" dirty="0" err="1">
                <a:solidFill>
                  <a:srgbClr val="496D8B"/>
                </a:solidFill>
              </a:rPr>
              <a:t>auto-configuration</a:t>
            </a:r>
            <a:endParaRPr lang="fr-FR" b="1" dirty="0">
              <a:solidFill>
                <a:srgbClr val="496D8B"/>
              </a:solidFill>
            </a:endParaRPr>
          </a:p>
        </p:txBody>
      </p:sp>
      <p:sp>
        <p:nvSpPr>
          <p:cNvPr id="3" name="Titre 1">
            <a:extLst>
              <a:ext uri="{FF2B5EF4-FFF2-40B4-BE49-F238E27FC236}">
                <a16:creationId xmlns:a16="http://schemas.microsoft.com/office/drawing/2014/main" id="{BD9730EC-F97C-3714-AA21-9D725BBCC513}"/>
              </a:ext>
            </a:extLst>
          </p:cNvPr>
          <p:cNvSpPr txBox="1">
            <a:spLocks/>
          </p:cNvSpPr>
          <p:nvPr/>
        </p:nvSpPr>
        <p:spPr>
          <a:xfrm>
            <a:off x="8398669" y="73652"/>
            <a:ext cx="3168352" cy="49203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600" kern="1200">
                <a:solidFill>
                  <a:schemeClr val="tx1">
                    <a:lumMod val="75000"/>
                  </a:schemeClr>
                </a:solidFill>
                <a:latin typeface="+mj-lt"/>
                <a:ea typeface="+mj-ea"/>
                <a:cs typeface="+mj-cs"/>
              </a:defRPr>
            </a:lvl1pPr>
          </a:lstStyle>
          <a:p>
            <a:r>
              <a:rPr lang="fr-FR" sz="1200" dirty="0">
                <a:solidFill>
                  <a:srgbClr val="496D8B"/>
                </a:solidFill>
              </a:rPr>
              <a:t>Présentation de Spring Boot</a:t>
            </a:r>
            <a:endParaRPr lang="fr-FR" sz="1200" dirty="0">
              <a:solidFill>
                <a:srgbClr val="C00000"/>
              </a:solidFill>
            </a:endParaRPr>
          </a:p>
        </p:txBody>
      </p:sp>
      <p:cxnSp>
        <p:nvCxnSpPr>
          <p:cNvPr id="4" name="Connecteur droit 3">
            <a:extLst>
              <a:ext uri="{FF2B5EF4-FFF2-40B4-BE49-F238E27FC236}">
                <a16:creationId xmlns:a16="http://schemas.microsoft.com/office/drawing/2014/main" id="{44B1E3F5-F68A-6659-7BCF-3851EF25ED5B}"/>
              </a:ext>
            </a:extLst>
          </p:cNvPr>
          <p:cNvCxnSpPr>
            <a:cxnSpLocks/>
          </p:cNvCxnSpPr>
          <p:nvPr/>
        </p:nvCxnSpPr>
        <p:spPr>
          <a:xfrm>
            <a:off x="10609224" y="404664"/>
            <a:ext cx="813780"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Image 4" descr="Une image contenant Graphique, conception, Police, logo">
            <a:extLst>
              <a:ext uri="{FF2B5EF4-FFF2-40B4-BE49-F238E27FC236}">
                <a16:creationId xmlns:a16="http://schemas.microsoft.com/office/drawing/2014/main" id="{AE49B45B-5BFA-355D-88DF-DB92449CC6E1}"/>
              </a:ext>
            </a:extLst>
          </p:cNvPr>
          <p:cNvPicPr>
            <a:picLocks noChangeAspect="1"/>
          </p:cNvPicPr>
          <p:nvPr/>
        </p:nvPicPr>
        <p:blipFill rotWithShape="1">
          <a:blip r:embed="rId3">
            <a:alphaModFix amt="85000"/>
            <a:extLst>
              <a:ext uri="{837473B0-CC2E-450A-ABE3-18F120FF3D39}">
                <a1611:picAttrSrcUrl xmlns:a1611="http://schemas.microsoft.com/office/drawing/2016/11/main" r:id="rId4"/>
              </a:ext>
            </a:extLst>
          </a:blip>
          <a:srcRect l="18500" t="19288" r="50068" b="20469"/>
          <a:stretch/>
        </p:blipFill>
        <p:spPr>
          <a:xfrm>
            <a:off x="11567020" y="101951"/>
            <a:ext cx="392721" cy="501811"/>
          </a:xfrm>
          <a:prstGeom prst="rect">
            <a:avLst/>
          </a:prstGeom>
        </p:spPr>
      </p:pic>
      <p:sp>
        <p:nvSpPr>
          <p:cNvPr id="11" name="ZoneTexte 10">
            <a:extLst>
              <a:ext uri="{FF2B5EF4-FFF2-40B4-BE49-F238E27FC236}">
                <a16:creationId xmlns:a16="http://schemas.microsoft.com/office/drawing/2014/main" id="{2425D272-BD8B-6D98-DD1F-F61878600E2D}"/>
              </a:ext>
            </a:extLst>
          </p:cNvPr>
          <p:cNvSpPr txBox="1"/>
          <p:nvPr/>
        </p:nvSpPr>
        <p:spPr>
          <a:xfrm>
            <a:off x="1391170" y="1811863"/>
            <a:ext cx="10391056" cy="461665"/>
          </a:xfrm>
          <a:prstGeom prst="rect">
            <a:avLst/>
          </a:prstGeom>
          <a:noFill/>
        </p:spPr>
        <p:txBody>
          <a:bodyPr wrap="square">
            <a:spAutoFit/>
          </a:bodyPr>
          <a:lstStyle/>
          <a:p>
            <a:r>
              <a:rPr lang="fr-FR" sz="2400" b="1" dirty="0">
                <a:effectLst/>
                <a:latin typeface="Book Antiqua" panose="02040602050305030304" pitchFamily="18" charset="0"/>
                <a:ea typeface="Times New Roman" panose="02020603050405020304" pitchFamily="18" charset="0"/>
                <a:cs typeface="Times New Roman" panose="02020603050405020304" pitchFamily="18" charset="0"/>
              </a:rPr>
              <a:t>Fichiers de configuration Spring MVC :</a:t>
            </a:r>
            <a:endParaRPr lang="fr-FR" sz="2400" dirty="0"/>
          </a:p>
        </p:txBody>
      </p:sp>
      <p:sp>
        <p:nvSpPr>
          <p:cNvPr id="7" name="ZoneTexte 6">
            <a:extLst>
              <a:ext uri="{FF2B5EF4-FFF2-40B4-BE49-F238E27FC236}">
                <a16:creationId xmlns:a16="http://schemas.microsoft.com/office/drawing/2014/main" id="{65891BFF-83DC-8C48-2A94-9579E864170A}"/>
              </a:ext>
            </a:extLst>
          </p:cNvPr>
          <p:cNvSpPr txBox="1"/>
          <p:nvPr/>
        </p:nvSpPr>
        <p:spPr>
          <a:xfrm>
            <a:off x="1773932" y="2404411"/>
            <a:ext cx="6090834" cy="1200329"/>
          </a:xfrm>
          <a:prstGeom prst="rect">
            <a:avLst/>
          </a:prstGeom>
          <a:noFill/>
        </p:spPr>
        <p:txBody>
          <a:bodyPr wrap="square">
            <a:spAutoFit/>
          </a:bodyPr>
          <a:lstStyle/>
          <a:p>
            <a:pPr marL="342900" lvl="0" indent="-342900">
              <a:buSzPts val="1000"/>
              <a:buFont typeface="Symbol" panose="05050102010706020507" pitchFamily="18" charset="2"/>
              <a:buChar char=""/>
              <a:tabLst>
                <a:tab pos="457200" algn="l"/>
              </a:tabLst>
            </a:pPr>
            <a:r>
              <a:rPr lang="fr-FR" sz="2400" b="1" dirty="0">
                <a:solidFill>
                  <a:schemeClr val="accent1">
                    <a:lumMod val="50000"/>
                  </a:schemeClr>
                </a:solidFill>
                <a:effectLst/>
                <a:latin typeface="Book Antiqua" panose="02040602050305030304" pitchFamily="18" charset="0"/>
                <a:ea typeface="Times New Roman" panose="02020603050405020304" pitchFamily="18" charset="0"/>
              </a:rPr>
              <a:t>dispatcher-servlet.xml</a:t>
            </a:r>
            <a:endParaRPr lang="fr-FR" sz="2400" dirty="0">
              <a:solidFill>
                <a:schemeClr val="accent1">
                  <a:lumMod val="50000"/>
                </a:schemeClr>
              </a:solidFill>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fr-FR" sz="2400" b="1" dirty="0">
                <a:solidFill>
                  <a:schemeClr val="accent1">
                    <a:lumMod val="50000"/>
                  </a:schemeClr>
                </a:solidFill>
                <a:effectLst/>
                <a:latin typeface="Book Antiqua" panose="02040602050305030304" pitchFamily="18" charset="0"/>
                <a:ea typeface="Times New Roman" panose="02020603050405020304" pitchFamily="18" charset="0"/>
                <a:cs typeface="Courier New" panose="02070309020205020404" pitchFamily="49" charset="0"/>
              </a:rPr>
              <a:t>web.xml </a:t>
            </a:r>
            <a:endParaRPr lang="fr-FR" sz="2400" dirty="0">
              <a:solidFill>
                <a:schemeClr val="accent1">
                  <a:lumMod val="50000"/>
                </a:schemeClr>
              </a:solidFill>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fr-FR" sz="2400" b="1" dirty="0">
                <a:solidFill>
                  <a:schemeClr val="accent1">
                    <a:lumMod val="50000"/>
                  </a:schemeClr>
                </a:solidFill>
                <a:effectLst/>
                <a:latin typeface="Book Antiqua" panose="02040602050305030304" pitchFamily="18" charset="0"/>
                <a:ea typeface="Times New Roman" panose="02020603050405020304" pitchFamily="18" charset="0"/>
                <a:cs typeface="Courier New" panose="02070309020205020404" pitchFamily="49" charset="0"/>
              </a:rPr>
              <a:t>persitence.xml</a:t>
            </a:r>
            <a:endParaRPr lang="fr-FR" sz="2400" dirty="0">
              <a:solidFill>
                <a:schemeClr val="accent1">
                  <a:lumMod val="50000"/>
                </a:schemeClr>
              </a:solidFill>
              <a:effectLst/>
              <a:latin typeface="Times New Roman" panose="02020603050405020304" pitchFamily="18" charset="0"/>
              <a:ea typeface="Times New Roman" panose="02020603050405020304" pitchFamily="18" charset="0"/>
            </a:endParaRPr>
          </a:p>
        </p:txBody>
      </p:sp>
      <p:sp>
        <p:nvSpPr>
          <p:cNvPr id="12" name="ZoneTexte 11">
            <a:extLst>
              <a:ext uri="{FF2B5EF4-FFF2-40B4-BE49-F238E27FC236}">
                <a16:creationId xmlns:a16="http://schemas.microsoft.com/office/drawing/2014/main" id="{E5B76FDC-1D4B-983F-CFD5-8BD91499E1FE}"/>
              </a:ext>
            </a:extLst>
          </p:cNvPr>
          <p:cNvSpPr txBox="1"/>
          <p:nvPr/>
        </p:nvSpPr>
        <p:spPr>
          <a:xfrm>
            <a:off x="1391170" y="4184363"/>
            <a:ext cx="11178221" cy="400110"/>
          </a:xfrm>
          <a:prstGeom prst="rect">
            <a:avLst/>
          </a:prstGeom>
          <a:noFill/>
        </p:spPr>
        <p:txBody>
          <a:bodyPr wrap="square">
            <a:spAutoFit/>
          </a:bodyPr>
          <a:lstStyle/>
          <a:p>
            <a:pPr>
              <a:buNone/>
            </a:pPr>
            <a:r>
              <a:rPr lang="fr-FR" sz="2000" dirty="0">
                <a:effectLst/>
                <a:latin typeface="Book Antiqua" panose="02040602050305030304" pitchFamily="18" charset="0"/>
                <a:ea typeface="Times New Roman" panose="02020603050405020304" pitchFamily="18" charset="0"/>
              </a:rPr>
              <a:t>Spring Boot utilise l’autoconfiguration à travers l’annotation @</a:t>
            </a:r>
            <a:r>
              <a:rPr lang="fr-FR" sz="2000" dirty="0">
                <a:solidFill>
                  <a:srgbClr val="FF0000"/>
                </a:solidFill>
                <a:effectLst/>
                <a:latin typeface="Book Antiqua" panose="02040602050305030304" pitchFamily="18" charset="0"/>
                <a:ea typeface="Times New Roman" panose="02020603050405020304" pitchFamily="18" charset="0"/>
              </a:rPr>
              <a:t>EnableAutoConfiguration</a:t>
            </a:r>
            <a:endParaRPr lang="fr-FR" sz="2000" dirty="0">
              <a:effectLst/>
              <a:latin typeface="Times New Roman" panose="02020603050405020304" pitchFamily="18" charset="0"/>
              <a:ea typeface="Times New Roman" panose="02020603050405020304" pitchFamily="18" charset="0"/>
            </a:endParaRPr>
          </a:p>
        </p:txBody>
      </p:sp>
      <p:sp>
        <p:nvSpPr>
          <p:cNvPr id="15" name="ZoneTexte 14">
            <a:extLst>
              <a:ext uri="{FF2B5EF4-FFF2-40B4-BE49-F238E27FC236}">
                <a16:creationId xmlns:a16="http://schemas.microsoft.com/office/drawing/2014/main" id="{8A7815D1-E823-FB72-4DFB-DDA8EB38783A}"/>
              </a:ext>
            </a:extLst>
          </p:cNvPr>
          <p:cNvSpPr txBox="1"/>
          <p:nvPr/>
        </p:nvSpPr>
        <p:spPr>
          <a:xfrm>
            <a:off x="1522693" y="4766464"/>
            <a:ext cx="4991274" cy="536877"/>
          </a:xfrm>
          <a:prstGeom prst="rect">
            <a:avLst/>
          </a:prstGeom>
          <a:solidFill>
            <a:schemeClr val="tx1"/>
          </a:solidFill>
        </p:spPr>
        <p:txBody>
          <a:bodyPr wrap="square" anchor="ctr" anchorCtr="0">
            <a:noAutofit/>
          </a:bodyPr>
          <a:lstStyle/>
          <a:p>
            <a:pPr>
              <a:lnSpc>
                <a:spcPts val="1425"/>
              </a:lnSpc>
              <a:buNone/>
            </a:pPr>
            <a:r>
              <a:rPr lang="fr-FR" sz="2000" dirty="0">
                <a:solidFill>
                  <a:srgbClr val="4EC9B0"/>
                </a:solidFill>
                <a:effectLst/>
                <a:latin typeface="Book Antiqua" panose="02040602050305030304" pitchFamily="18" charset="0"/>
                <a:ea typeface="Times New Roman" panose="02020603050405020304" pitchFamily="18" charset="0"/>
              </a:rPr>
              <a:t>@EnableAutoConfiguration</a:t>
            </a:r>
            <a:endParaRPr lang="fr-FR"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9991153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1CC831-F822-ED87-2755-B5D68A02C65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2DEACA8F-F01D-CCFD-F872-4A52D4B3F2DB}"/>
              </a:ext>
            </a:extLst>
          </p:cNvPr>
          <p:cNvSpPr>
            <a:spLocks noGrp="1"/>
          </p:cNvSpPr>
          <p:nvPr>
            <p:ph type="title"/>
          </p:nvPr>
        </p:nvSpPr>
        <p:spPr/>
        <p:txBody>
          <a:bodyPr rtlCol="0"/>
          <a:lstStyle/>
          <a:p>
            <a:r>
              <a:rPr lang="fr-FR" b="1" dirty="0">
                <a:solidFill>
                  <a:srgbClr val="496D8B"/>
                </a:solidFill>
              </a:rPr>
              <a:t>Les Starters </a:t>
            </a:r>
          </a:p>
        </p:txBody>
      </p:sp>
      <p:sp>
        <p:nvSpPr>
          <p:cNvPr id="3" name="Titre 1">
            <a:extLst>
              <a:ext uri="{FF2B5EF4-FFF2-40B4-BE49-F238E27FC236}">
                <a16:creationId xmlns:a16="http://schemas.microsoft.com/office/drawing/2014/main" id="{57606E09-598A-D503-F8E5-A8B7A3FC83F4}"/>
              </a:ext>
            </a:extLst>
          </p:cNvPr>
          <p:cNvSpPr txBox="1">
            <a:spLocks/>
          </p:cNvSpPr>
          <p:nvPr/>
        </p:nvSpPr>
        <p:spPr>
          <a:xfrm>
            <a:off x="8398669" y="73652"/>
            <a:ext cx="3168352" cy="49203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600" kern="1200">
                <a:solidFill>
                  <a:schemeClr val="tx1">
                    <a:lumMod val="75000"/>
                  </a:schemeClr>
                </a:solidFill>
                <a:latin typeface="+mj-lt"/>
                <a:ea typeface="+mj-ea"/>
                <a:cs typeface="+mj-cs"/>
              </a:defRPr>
            </a:lvl1pPr>
          </a:lstStyle>
          <a:p>
            <a:r>
              <a:rPr lang="fr-FR" sz="1200" dirty="0">
                <a:solidFill>
                  <a:srgbClr val="496D8B"/>
                </a:solidFill>
              </a:rPr>
              <a:t>Présentation de Spring Boot</a:t>
            </a:r>
            <a:endParaRPr lang="fr-FR" sz="1200" dirty="0">
              <a:solidFill>
                <a:srgbClr val="C00000"/>
              </a:solidFill>
            </a:endParaRPr>
          </a:p>
        </p:txBody>
      </p:sp>
      <p:cxnSp>
        <p:nvCxnSpPr>
          <p:cNvPr id="4" name="Connecteur droit 3">
            <a:extLst>
              <a:ext uri="{FF2B5EF4-FFF2-40B4-BE49-F238E27FC236}">
                <a16:creationId xmlns:a16="http://schemas.microsoft.com/office/drawing/2014/main" id="{8AB939D2-CA44-0542-4324-9C69718CE8AE}"/>
              </a:ext>
            </a:extLst>
          </p:cNvPr>
          <p:cNvCxnSpPr>
            <a:cxnSpLocks/>
          </p:cNvCxnSpPr>
          <p:nvPr/>
        </p:nvCxnSpPr>
        <p:spPr>
          <a:xfrm>
            <a:off x="10609224" y="404664"/>
            <a:ext cx="813780"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Image 4" descr="Une image contenant Graphique, conception, Police, logo">
            <a:extLst>
              <a:ext uri="{FF2B5EF4-FFF2-40B4-BE49-F238E27FC236}">
                <a16:creationId xmlns:a16="http://schemas.microsoft.com/office/drawing/2014/main" id="{2F7D394D-516A-4B64-091D-E67B0D672BB4}"/>
              </a:ext>
            </a:extLst>
          </p:cNvPr>
          <p:cNvPicPr>
            <a:picLocks noChangeAspect="1"/>
          </p:cNvPicPr>
          <p:nvPr/>
        </p:nvPicPr>
        <p:blipFill rotWithShape="1">
          <a:blip r:embed="rId3">
            <a:alphaModFix amt="85000"/>
            <a:extLst>
              <a:ext uri="{837473B0-CC2E-450A-ABE3-18F120FF3D39}">
                <a1611:picAttrSrcUrl xmlns:a1611="http://schemas.microsoft.com/office/drawing/2016/11/main" r:id="rId4"/>
              </a:ext>
            </a:extLst>
          </a:blip>
          <a:srcRect l="18500" t="19288" r="50068" b="20469"/>
          <a:stretch/>
        </p:blipFill>
        <p:spPr>
          <a:xfrm>
            <a:off x="11567020" y="101951"/>
            <a:ext cx="392721" cy="501811"/>
          </a:xfrm>
          <a:prstGeom prst="rect">
            <a:avLst/>
          </a:prstGeom>
        </p:spPr>
      </p:pic>
      <p:sp>
        <p:nvSpPr>
          <p:cNvPr id="12" name="ZoneTexte 11">
            <a:extLst>
              <a:ext uri="{FF2B5EF4-FFF2-40B4-BE49-F238E27FC236}">
                <a16:creationId xmlns:a16="http://schemas.microsoft.com/office/drawing/2014/main" id="{E0F593F3-5116-987A-9EAB-94867173665E}"/>
              </a:ext>
            </a:extLst>
          </p:cNvPr>
          <p:cNvSpPr txBox="1"/>
          <p:nvPr/>
        </p:nvSpPr>
        <p:spPr>
          <a:xfrm>
            <a:off x="1463521" y="1859340"/>
            <a:ext cx="10297144" cy="1569660"/>
          </a:xfrm>
          <a:prstGeom prst="rect">
            <a:avLst/>
          </a:prstGeom>
          <a:noFill/>
        </p:spPr>
        <p:txBody>
          <a:bodyPr wrap="square">
            <a:spAutoFit/>
          </a:bodyPr>
          <a:lstStyle/>
          <a:p>
            <a:pPr>
              <a:buNone/>
            </a:pPr>
            <a:r>
              <a:rPr lang="fr-FR" sz="2400" dirty="0">
                <a:effectLst/>
                <a:latin typeface="Book Antiqua" panose="02040602050305030304" pitchFamily="18" charset="0"/>
                <a:ea typeface="Times New Roman" panose="02020603050405020304" pitchFamily="18" charset="0"/>
              </a:rPr>
              <a:t>Avec Spring Boot, vous allez tout simplement avoir une seule dépendance dans votre </a:t>
            </a:r>
            <a:r>
              <a:rPr lang="fr-FR" sz="2400" b="1" dirty="0">
                <a:solidFill>
                  <a:schemeClr val="accent1">
                    <a:lumMod val="75000"/>
                  </a:schemeClr>
                </a:solidFill>
                <a:effectLst/>
                <a:latin typeface="Book Antiqua" panose="02040602050305030304" pitchFamily="18" charset="0"/>
                <a:ea typeface="Times New Roman" panose="02020603050405020304" pitchFamily="18" charset="0"/>
              </a:rPr>
              <a:t>pom.xml.</a:t>
            </a:r>
          </a:p>
          <a:p>
            <a:pPr>
              <a:buNone/>
            </a:pPr>
            <a:endParaRPr lang="fr-FR" sz="2400" b="1" dirty="0">
              <a:solidFill>
                <a:schemeClr val="accent1">
                  <a:lumMod val="75000"/>
                </a:schemeClr>
              </a:solidFill>
              <a:latin typeface="Book Antiqua" panose="02040602050305030304" pitchFamily="18" charset="0"/>
              <a:ea typeface="Times New Roman" panose="02020603050405020304" pitchFamily="18" charset="0"/>
            </a:endParaRPr>
          </a:p>
          <a:p>
            <a:pPr>
              <a:buNone/>
            </a:pPr>
            <a:r>
              <a:rPr lang="fr-FR" sz="2400" dirty="0">
                <a:effectLst/>
                <a:latin typeface="Book Antiqua" panose="02040602050305030304" pitchFamily="18" charset="0"/>
                <a:ea typeface="Times New Roman" panose="02020603050405020304" pitchFamily="18" charset="0"/>
              </a:rPr>
              <a:t>Dans le pom.xml on aura : </a:t>
            </a:r>
            <a:endParaRPr lang="fr-FR" sz="2400" dirty="0">
              <a:effectLst/>
              <a:latin typeface="Times New Roman" panose="02020603050405020304" pitchFamily="18" charset="0"/>
              <a:ea typeface="Times New Roman" panose="02020603050405020304" pitchFamily="18" charset="0"/>
            </a:endParaRPr>
          </a:p>
        </p:txBody>
      </p:sp>
      <p:sp>
        <p:nvSpPr>
          <p:cNvPr id="8" name="ZoneTexte 7">
            <a:extLst>
              <a:ext uri="{FF2B5EF4-FFF2-40B4-BE49-F238E27FC236}">
                <a16:creationId xmlns:a16="http://schemas.microsoft.com/office/drawing/2014/main" id="{F81A665C-41B8-C7A0-F25F-8AB2A182B51F}"/>
              </a:ext>
            </a:extLst>
          </p:cNvPr>
          <p:cNvSpPr txBox="1"/>
          <p:nvPr/>
        </p:nvSpPr>
        <p:spPr>
          <a:xfrm>
            <a:off x="1593436" y="3645024"/>
            <a:ext cx="9311411" cy="1386003"/>
          </a:xfrm>
          <a:prstGeom prst="rect">
            <a:avLst/>
          </a:prstGeom>
          <a:solidFill>
            <a:schemeClr val="tx1"/>
          </a:solidFill>
        </p:spPr>
        <p:txBody>
          <a:bodyPr wrap="square" anchor="ctr" anchorCtr="0">
            <a:noAutofit/>
          </a:bodyPr>
          <a:lstStyle/>
          <a:p>
            <a:pPr>
              <a:lnSpc>
                <a:spcPts val="1425"/>
              </a:lnSpc>
              <a:spcAft>
                <a:spcPts val="600"/>
              </a:spcAft>
              <a:buNone/>
            </a:pPr>
            <a:r>
              <a:rPr lang="fr-FR" sz="1800" dirty="0">
                <a:solidFill>
                  <a:srgbClr val="808080"/>
                </a:solidFill>
                <a:effectLst/>
                <a:latin typeface="Book Antiqua" panose="02040602050305030304" pitchFamily="18" charset="0"/>
                <a:ea typeface="Times New Roman" panose="02020603050405020304" pitchFamily="18" charset="0"/>
              </a:rPr>
              <a:t>&lt;</a:t>
            </a:r>
            <a:r>
              <a:rPr lang="fr-FR" sz="1800" dirty="0" err="1">
                <a:solidFill>
                  <a:srgbClr val="569CD6"/>
                </a:solidFill>
                <a:effectLst/>
                <a:latin typeface="Book Antiqua" panose="02040602050305030304" pitchFamily="18" charset="0"/>
                <a:ea typeface="Times New Roman" panose="02020603050405020304" pitchFamily="18" charset="0"/>
              </a:rPr>
              <a:t>dependency</a:t>
            </a:r>
            <a:r>
              <a:rPr lang="fr-FR" sz="1800" dirty="0">
                <a:solidFill>
                  <a:srgbClr val="808080"/>
                </a:solidFill>
                <a:effectLst/>
                <a:latin typeface="Book Antiqua" panose="02040602050305030304" pitchFamily="18" charset="0"/>
                <a:ea typeface="Times New Roman" panose="02020603050405020304" pitchFamily="18" charset="0"/>
              </a:rPr>
              <a:t>&gt;</a:t>
            </a:r>
            <a:endParaRPr lang="fr-FR" sz="2400" dirty="0">
              <a:effectLst/>
              <a:latin typeface="Times New Roman" panose="02020603050405020304" pitchFamily="18" charset="0"/>
              <a:ea typeface="Times New Roman" panose="02020603050405020304" pitchFamily="18" charset="0"/>
            </a:endParaRPr>
          </a:p>
          <a:p>
            <a:pPr>
              <a:lnSpc>
                <a:spcPts val="1425"/>
              </a:lnSpc>
              <a:spcAft>
                <a:spcPts val="600"/>
              </a:spcAft>
              <a:buNone/>
            </a:pP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a:solidFill>
                  <a:srgbClr val="808080"/>
                </a:solidFill>
                <a:effectLst/>
                <a:latin typeface="Book Antiqua" panose="02040602050305030304" pitchFamily="18" charset="0"/>
                <a:ea typeface="Times New Roman" panose="02020603050405020304" pitchFamily="18" charset="0"/>
              </a:rPr>
              <a:t>&lt;</a:t>
            </a:r>
            <a:r>
              <a:rPr lang="fr-FR" sz="1800" dirty="0" err="1">
                <a:solidFill>
                  <a:srgbClr val="569CD6"/>
                </a:solidFill>
                <a:effectLst/>
                <a:latin typeface="Book Antiqua" panose="02040602050305030304" pitchFamily="18" charset="0"/>
                <a:ea typeface="Times New Roman" panose="02020603050405020304" pitchFamily="18" charset="0"/>
              </a:rPr>
              <a:t>groupId</a:t>
            </a:r>
            <a:r>
              <a:rPr lang="fr-FR" sz="1800" dirty="0">
                <a:solidFill>
                  <a:srgbClr val="808080"/>
                </a:solidFill>
                <a:effectLst/>
                <a:latin typeface="Book Antiqua" panose="02040602050305030304" pitchFamily="18" charset="0"/>
                <a:ea typeface="Times New Roman" panose="02020603050405020304" pitchFamily="18" charset="0"/>
              </a:rPr>
              <a:t>&gt;</a:t>
            </a:r>
            <a:r>
              <a:rPr lang="fr-FR" sz="1800" dirty="0" err="1">
                <a:solidFill>
                  <a:srgbClr val="D4D4D4"/>
                </a:solidFill>
                <a:effectLst/>
                <a:latin typeface="Book Antiqua" panose="02040602050305030304" pitchFamily="18" charset="0"/>
                <a:ea typeface="Times New Roman" panose="02020603050405020304" pitchFamily="18" charset="0"/>
              </a:rPr>
              <a:t>org.springframework.boot</a:t>
            </a:r>
            <a:r>
              <a:rPr lang="fr-FR" sz="1800" dirty="0">
                <a:solidFill>
                  <a:srgbClr val="808080"/>
                </a:solidFill>
                <a:effectLst/>
                <a:latin typeface="Book Antiqua" panose="02040602050305030304" pitchFamily="18" charset="0"/>
                <a:ea typeface="Times New Roman" panose="02020603050405020304" pitchFamily="18" charset="0"/>
              </a:rPr>
              <a:t>&lt;/</a:t>
            </a:r>
            <a:r>
              <a:rPr lang="fr-FR" sz="1800" dirty="0" err="1">
                <a:solidFill>
                  <a:srgbClr val="569CD6"/>
                </a:solidFill>
                <a:effectLst/>
                <a:latin typeface="Book Antiqua" panose="02040602050305030304" pitchFamily="18" charset="0"/>
                <a:ea typeface="Times New Roman" panose="02020603050405020304" pitchFamily="18" charset="0"/>
              </a:rPr>
              <a:t>groupId</a:t>
            </a:r>
            <a:r>
              <a:rPr lang="fr-FR" sz="1800" dirty="0">
                <a:solidFill>
                  <a:srgbClr val="808080"/>
                </a:solidFill>
                <a:effectLst/>
                <a:latin typeface="Book Antiqua" panose="02040602050305030304" pitchFamily="18" charset="0"/>
                <a:ea typeface="Times New Roman" panose="02020603050405020304" pitchFamily="18" charset="0"/>
              </a:rPr>
              <a:t>&gt;</a:t>
            </a:r>
            <a:endParaRPr lang="fr-FR" sz="2400" dirty="0">
              <a:effectLst/>
              <a:latin typeface="Times New Roman" panose="02020603050405020304" pitchFamily="18" charset="0"/>
              <a:ea typeface="Times New Roman" panose="02020603050405020304" pitchFamily="18" charset="0"/>
            </a:endParaRPr>
          </a:p>
          <a:p>
            <a:pPr>
              <a:lnSpc>
                <a:spcPts val="1425"/>
              </a:lnSpc>
              <a:spcAft>
                <a:spcPts val="600"/>
              </a:spcAft>
              <a:buNone/>
            </a:pPr>
            <a:r>
              <a:rPr lang="fr-FR" sz="1800" dirty="0">
                <a:solidFill>
                  <a:srgbClr val="D4D4D4"/>
                </a:solidFill>
                <a:effectLst/>
                <a:latin typeface="Book Antiqua" panose="02040602050305030304" pitchFamily="18" charset="0"/>
                <a:ea typeface="Times New Roman" panose="02020603050405020304" pitchFamily="18" charset="0"/>
              </a:rPr>
              <a:t>    </a:t>
            </a:r>
            <a:r>
              <a:rPr lang="fr-FR" sz="1800" dirty="0">
                <a:solidFill>
                  <a:srgbClr val="808080"/>
                </a:solidFill>
                <a:effectLst/>
                <a:latin typeface="Book Antiqua" panose="02040602050305030304" pitchFamily="18" charset="0"/>
                <a:ea typeface="Times New Roman" panose="02020603050405020304" pitchFamily="18" charset="0"/>
              </a:rPr>
              <a:t>&lt;</a:t>
            </a:r>
            <a:r>
              <a:rPr lang="fr-FR" sz="1800" dirty="0" err="1">
                <a:solidFill>
                  <a:srgbClr val="569CD6"/>
                </a:solidFill>
                <a:effectLst/>
                <a:latin typeface="Book Antiqua" panose="02040602050305030304" pitchFamily="18" charset="0"/>
                <a:ea typeface="Times New Roman" panose="02020603050405020304" pitchFamily="18" charset="0"/>
              </a:rPr>
              <a:t>artifactId</a:t>
            </a:r>
            <a:r>
              <a:rPr lang="fr-FR" sz="1800" dirty="0">
                <a:solidFill>
                  <a:srgbClr val="808080"/>
                </a:solidFill>
                <a:effectLst/>
                <a:latin typeface="Book Antiqua" panose="02040602050305030304" pitchFamily="18" charset="0"/>
                <a:ea typeface="Times New Roman" panose="02020603050405020304" pitchFamily="18" charset="0"/>
              </a:rPr>
              <a:t>&gt;</a:t>
            </a:r>
            <a:r>
              <a:rPr lang="fr-FR" sz="1800" dirty="0" err="1">
                <a:solidFill>
                  <a:srgbClr val="D4D4D4"/>
                </a:solidFill>
                <a:effectLst/>
                <a:latin typeface="Book Antiqua" panose="02040602050305030304" pitchFamily="18" charset="0"/>
                <a:ea typeface="Times New Roman" panose="02020603050405020304" pitchFamily="18" charset="0"/>
              </a:rPr>
              <a:t>spring</a:t>
            </a:r>
            <a:r>
              <a:rPr lang="fr-FR" sz="1800" dirty="0">
                <a:solidFill>
                  <a:srgbClr val="D4D4D4"/>
                </a:solidFill>
                <a:effectLst/>
                <a:latin typeface="Book Antiqua" panose="02040602050305030304" pitchFamily="18" charset="0"/>
                <a:ea typeface="Times New Roman" panose="02020603050405020304" pitchFamily="18" charset="0"/>
              </a:rPr>
              <a:t>-boot-starter-web</a:t>
            </a:r>
            <a:r>
              <a:rPr lang="fr-FR" sz="1800" dirty="0">
                <a:solidFill>
                  <a:srgbClr val="808080"/>
                </a:solidFill>
                <a:effectLst/>
                <a:latin typeface="Book Antiqua" panose="02040602050305030304" pitchFamily="18" charset="0"/>
                <a:ea typeface="Times New Roman" panose="02020603050405020304" pitchFamily="18" charset="0"/>
              </a:rPr>
              <a:t>&lt;/</a:t>
            </a:r>
            <a:r>
              <a:rPr lang="fr-FR" sz="1800" dirty="0" err="1">
                <a:solidFill>
                  <a:srgbClr val="569CD6"/>
                </a:solidFill>
                <a:effectLst/>
                <a:latin typeface="Book Antiqua" panose="02040602050305030304" pitchFamily="18" charset="0"/>
                <a:ea typeface="Times New Roman" panose="02020603050405020304" pitchFamily="18" charset="0"/>
              </a:rPr>
              <a:t>artifactId</a:t>
            </a:r>
            <a:r>
              <a:rPr lang="fr-FR" sz="1800" dirty="0">
                <a:solidFill>
                  <a:srgbClr val="808080"/>
                </a:solidFill>
                <a:effectLst/>
                <a:latin typeface="Book Antiqua" panose="02040602050305030304" pitchFamily="18" charset="0"/>
                <a:ea typeface="Times New Roman" panose="02020603050405020304" pitchFamily="18" charset="0"/>
              </a:rPr>
              <a:t>&gt;</a:t>
            </a:r>
            <a:endParaRPr lang="fr-FR" sz="2400" dirty="0">
              <a:effectLst/>
              <a:latin typeface="Times New Roman" panose="02020603050405020304" pitchFamily="18" charset="0"/>
              <a:ea typeface="Times New Roman" panose="02020603050405020304" pitchFamily="18" charset="0"/>
            </a:endParaRPr>
          </a:p>
          <a:p>
            <a:pPr>
              <a:lnSpc>
                <a:spcPts val="1425"/>
              </a:lnSpc>
              <a:spcAft>
                <a:spcPts val="600"/>
              </a:spcAft>
              <a:buNone/>
            </a:pPr>
            <a:r>
              <a:rPr lang="fr-FR" sz="1800" dirty="0">
                <a:solidFill>
                  <a:srgbClr val="808080"/>
                </a:solidFill>
                <a:effectLst/>
                <a:latin typeface="Book Antiqua" panose="02040602050305030304" pitchFamily="18" charset="0"/>
                <a:ea typeface="Times New Roman" panose="02020603050405020304" pitchFamily="18" charset="0"/>
              </a:rPr>
              <a:t>&lt;/</a:t>
            </a:r>
            <a:r>
              <a:rPr lang="fr-FR" sz="1800" dirty="0" err="1">
                <a:solidFill>
                  <a:srgbClr val="569CD6"/>
                </a:solidFill>
                <a:effectLst/>
                <a:latin typeface="Book Antiqua" panose="02040602050305030304" pitchFamily="18" charset="0"/>
                <a:ea typeface="Times New Roman" panose="02020603050405020304" pitchFamily="18" charset="0"/>
              </a:rPr>
              <a:t>dependency</a:t>
            </a:r>
            <a:r>
              <a:rPr lang="fr-FR" sz="1800" dirty="0">
                <a:solidFill>
                  <a:srgbClr val="808080"/>
                </a:solidFill>
                <a:effectLst/>
                <a:latin typeface="Book Antiqua" panose="02040602050305030304" pitchFamily="18" charset="0"/>
                <a:ea typeface="Times New Roman" panose="02020603050405020304" pitchFamily="18" charset="0"/>
              </a:rPr>
              <a:t>&gt;</a:t>
            </a:r>
            <a:endParaRPr lang="fr-FR" sz="2400" dirty="0">
              <a:effectLst/>
              <a:latin typeface="Times New Roman" panose="02020603050405020304" pitchFamily="18" charset="0"/>
              <a:ea typeface="Times New Roman" panose="02020603050405020304" pitchFamily="18" charset="0"/>
            </a:endParaRPr>
          </a:p>
        </p:txBody>
      </p:sp>
      <p:sp>
        <p:nvSpPr>
          <p:cNvPr id="10" name="ZoneTexte 9">
            <a:extLst>
              <a:ext uri="{FF2B5EF4-FFF2-40B4-BE49-F238E27FC236}">
                <a16:creationId xmlns:a16="http://schemas.microsoft.com/office/drawing/2014/main" id="{BB1C74D1-5D20-CE71-6B1C-16E7C2D43099}"/>
              </a:ext>
            </a:extLst>
          </p:cNvPr>
          <p:cNvSpPr txBox="1"/>
          <p:nvPr/>
        </p:nvSpPr>
        <p:spPr>
          <a:xfrm>
            <a:off x="1619898" y="5445224"/>
            <a:ext cx="9955461" cy="369332"/>
          </a:xfrm>
          <a:prstGeom prst="rect">
            <a:avLst/>
          </a:prstGeom>
          <a:solidFill>
            <a:schemeClr val="accent2">
              <a:lumMod val="20000"/>
              <a:lumOff val="80000"/>
            </a:schemeClr>
          </a:solidFill>
        </p:spPr>
        <p:txBody>
          <a:bodyPr wrap="square">
            <a:spAutoFit/>
          </a:bodyPr>
          <a:lstStyle/>
          <a:p>
            <a:r>
              <a:rPr lang="fr-FR" b="1" dirty="0">
                <a:effectLst/>
                <a:latin typeface="Book Antiqua" panose="02040602050305030304" pitchFamily="18" charset="0"/>
                <a:ea typeface="Times New Roman" panose="02020603050405020304" pitchFamily="18" charset="0"/>
                <a:cs typeface="Times New Roman" panose="02020603050405020304" pitchFamily="18" charset="0"/>
              </a:rPr>
              <a:t>Remarque : </a:t>
            </a:r>
            <a:r>
              <a:rPr lang="fr-FR" dirty="0">
                <a:effectLst/>
                <a:latin typeface="Book Antiqua" panose="02040602050305030304" pitchFamily="18" charset="0"/>
                <a:ea typeface="Times New Roman" panose="02020603050405020304" pitchFamily="18" charset="0"/>
                <a:cs typeface="Times New Roman" panose="02020603050405020304" pitchFamily="18" charset="0"/>
              </a:rPr>
              <a:t>Tous les </a:t>
            </a:r>
            <a:r>
              <a:rPr lang="fr-FR" b="1" dirty="0">
                <a:effectLst/>
                <a:latin typeface="Book Antiqua" panose="02040602050305030304" pitchFamily="18" charset="0"/>
                <a:ea typeface="Times New Roman" panose="02020603050405020304" pitchFamily="18" charset="0"/>
                <a:cs typeface="Times New Roman" panose="02020603050405020304" pitchFamily="18" charset="0"/>
              </a:rPr>
              <a:t>starters de Spring Boot </a:t>
            </a:r>
            <a:r>
              <a:rPr lang="fr-FR" dirty="0">
                <a:effectLst/>
                <a:latin typeface="Book Antiqua" panose="02040602050305030304" pitchFamily="18" charset="0"/>
                <a:ea typeface="Times New Roman" panose="02020603050405020304" pitchFamily="18" charset="0"/>
                <a:cs typeface="Times New Roman" panose="02020603050405020304" pitchFamily="18" charset="0"/>
              </a:rPr>
              <a:t>sont au format </a:t>
            </a:r>
            <a:r>
              <a:rPr lang="fr-FR" b="1" dirty="0" err="1">
                <a:effectLst/>
                <a:latin typeface="Book Antiqua" panose="02040602050305030304" pitchFamily="18" charset="0"/>
                <a:ea typeface="Times New Roman" panose="02020603050405020304" pitchFamily="18" charset="0"/>
                <a:cs typeface="Times New Roman" panose="02020603050405020304" pitchFamily="18" charset="0"/>
              </a:rPr>
              <a:t>spring</a:t>
            </a:r>
            <a:r>
              <a:rPr lang="fr-FR" b="1" dirty="0">
                <a:effectLst/>
                <a:latin typeface="Book Antiqua" panose="02040602050305030304" pitchFamily="18" charset="0"/>
                <a:ea typeface="Times New Roman" panose="02020603050405020304" pitchFamily="18" charset="0"/>
                <a:cs typeface="Times New Roman" panose="02020603050405020304" pitchFamily="18" charset="0"/>
              </a:rPr>
              <a:t>-boot-starter-</a:t>
            </a:r>
            <a:r>
              <a:rPr lang="fr-FR" sz="1200" b="1" dirty="0">
                <a:solidFill>
                  <a:srgbClr val="00B050"/>
                </a:solidFill>
                <a:effectLst/>
                <a:latin typeface="Book Antiqua" panose="02040602050305030304" pitchFamily="18" charset="0"/>
                <a:ea typeface="Times New Roman" panose="02020603050405020304" pitchFamily="18" charset="0"/>
                <a:cs typeface="Times New Roman" panose="02020603050405020304" pitchFamily="18" charset="0"/>
              </a:rPr>
              <a:t>NOM_DU_STARTER</a:t>
            </a:r>
            <a:endParaRPr lang="fr-FR" dirty="0"/>
          </a:p>
        </p:txBody>
      </p:sp>
    </p:spTree>
    <p:extLst>
      <p:ext uri="{BB962C8B-B14F-4D97-AF65-F5344CB8AC3E}">
        <p14:creationId xmlns:p14="http://schemas.microsoft.com/office/powerpoint/2010/main" val="11598379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61BC9B-1810-29E8-908E-AEA10C38D07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2D92C248-3E3E-B39E-0BE4-5D5657BC5BC9}"/>
              </a:ext>
            </a:extLst>
          </p:cNvPr>
          <p:cNvSpPr>
            <a:spLocks noGrp="1"/>
          </p:cNvSpPr>
          <p:nvPr>
            <p:ph type="title"/>
          </p:nvPr>
        </p:nvSpPr>
        <p:spPr/>
        <p:txBody>
          <a:bodyPr rtlCol="0"/>
          <a:lstStyle/>
          <a:p>
            <a:r>
              <a:rPr lang="fr-FR" b="1" dirty="0">
                <a:solidFill>
                  <a:srgbClr val="496D8B"/>
                </a:solidFill>
              </a:rPr>
              <a:t>Les Starters </a:t>
            </a:r>
          </a:p>
        </p:txBody>
      </p:sp>
      <p:sp>
        <p:nvSpPr>
          <p:cNvPr id="3" name="Titre 1">
            <a:extLst>
              <a:ext uri="{FF2B5EF4-FFF2-40B4-BE49-F238E27FC236}">
                <a16:creationId xmlns:a16="http://schemas.microsoft.com/office/drawing/2014/main" id="{C006EA1D-25D6-0991-4B8A-2F2A6F117FDF}"/>
              </a:ext>
            </a:extLst>
          </p:cNvPr>
          <p:cNvSpPr txBox="1">
            <a:spLocks/>
          </p:cNvSpPr>
          <p:nvPr/>
        </p:nvSpPr>
        <p:spPr>
          <a:xfrm>
            <a:off x="8398669" y="73652"/>
            <a:ext cx="3168352" cy="49203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600" kern="1200">
                <a:solidFill>
                  <a:schemeClr val="tx1">
                    <a:lumMod val="75000"/>
                  </a:schemeClr>
                </a:solidFill>
                <a:latin typeface="+mj-lt"/>
                <a:ea typeface="+mj-ea"/>
                <a:cs typeface="+mj-cs"/>
              </a:defRPr>
            </a:lvl1pPr>
          </a:lstStyle>
          <a:p>
            <a:r>
              <a:rPr lang="fr-FR" sz="1200" dirty="0">
                <a:solidFill>
                  <a:srgbClr val="496D8B"/>
                </a:solidFill>
              </a:rPr>
              <a:t>Présentation de Spring Boot</a:t>
            </a:r>
            <a:endParaRPr lang="fr-FR" sz="1200" dirty="0">
              <a:solidFill>
                <a:srgbClr val="C00000"/>
              </a:solidFill>
            </a:endParaRPr>
          </a:p>
        </p:txBody>
      </p:sp>
      <p:cxnSp>
        <p:nvCxnSpPr>
          <p:cNvPr id="4" name="Connecteur droit 3">
            <a:extLst>
              <a:ext uri="{FF2B5EF4-FFF2-40B4-BE49-F238E27FC236}">
                <a16:creationId xmlns:a16="http://schemas.microsoft.com/office/drawing/2014/main" id="{804B1391-771A-42A0-05C2-B89AF1F2C720}"/>
              </a:ext>
            </a:extLst>
          </p:cNvPr>
          <p:cNvCxnSpPr>
            <a:cxnSpLocks/>
          </p:cNvCxnSpPr>
          <p:nvPr/>
        </p:nvCxnSpPr>
        <p:spPr>
          <a:xfrm>
            <a:off x="10609224" y="404664"/>
            <a:ext cx="813780"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Image 4" descr="Une image contenant Graphique, conception, Police, logo">
            <a:extLst>
              <a:ext uri="{FF2B5EF4-FFF2-40B4-BE49-F238E27FC236}">
                <a16:creationId xmlns:a16="http://schemas.microsoft.com/office/drawing/2014/main" id="{74BCA06D-DDBC-79B2-2597-94A0D8D333B7}"/>
              </a:ext>
            </a:extLst>
          </p:cNvPr>
          <p:cNvPicPr>
            <a:picLocks noChangeAspect="1"/>
          </p:cNvPicPr>
          <p:nvPr/>
        </p:nvPicPr>
        <p:blipFill rotWithShape="1">
          <a:blip r:embed="rId3">
            <a:alphaModFix amt="85000"/>
            <a:extLst>
              <a:ext uri="{837473B0-CC2E-450A-ABE3-18F120FF3D39}">
                <a1611:picAttrSrcUrl xmlns:a1611="http://schemas.microsoft.com/office/drawing/2016/11/main" r:id="rId4"/>
              </a:ext>
            </a:extLst>
          </a:blip>
          <a:srcRect l="18500" t="19288" r="50068" b="20469"/>
          <a:stretch/>
        </p:blipFill>
        <p:spPr>
          <a:xfrm>
            <a:off x="11567020" y="101951"/>
            <a:ext cx="392721" cy="501811"/>
          </a:xfrm>
          <a:prstGeom prst="rect">
            <a:avLst/>
          </a:prstGeom>
        </p:spPr>
      </p:pic>
      <p:sp>
        <p:nvSpPr>
          <p:cNvPr id="7" name="ZoneTexte 6">
            <a:extLst>
              <a:ext uri="{FF2B5EF4-FFF2-40B4-BE49-F238E27FC236}">
                <a16:creationId xmlns:a16="http://schemas.microsoft.com/office/drawing/2014/main" id="{41C7C4EB-DF49-7098-330A-76ED616837DD}"/>
              </a:ext>
            </a:extLst>
          </p:cNvPr>
          <p:cNvSpPr txBox="1"/>
          <p:nvPr/>
        </p:nvSpPr>
        <p:spPr>
          <a:xfrm>
            <a:off x="1593436" y="2721114"/>
            <a:ext cx="3240360" cy="707886"/>
          </a:xfrm>
          <a:prstGeom prst="rect">
            <a:avLst/>
          </a:prstGeom>
          <a:noFill/>
        </p:spPr>
        <p:txBody>
          <a:bodyPr wrap="square">
            <a:spAutoFit/>
          </a:bodyPr>
          <a:lstStyle/>
          <a:p>
            <a:pPr>
              <a:buNone/>
            </a:pPr>
            <a:r>
              <a:rPr lang="fr-FR" sz="2000" dirty="0">
                <a:solidFill>
                  <a:srgbClr val="000000"/>
                </a:solidFill>
                <a:effectLst/>
                <a:latin typeface="Book Antiqua" panose="02040602050305030304" pitchFamily="18" charset="0"/>
                <a:ea typeface="Times New Roman" panose="02020603050405020304" pitchFamily="18" charset="0"/>
              </a:rPr>
              <a:t>Exemple de </a:t>
            </a:r>
            <a:r>
              <a:rPr lang="fr-FR" sz="2000" b="1" dirty="0">
                <a:solidFill>
                  <a:schemeClr val="accent1">
                    <a:lumMod val="75000"/>
                  </a:schemeClr>
                </a:solidFill>
                <a:effectLst/>
                <a:latin typeface="Book Antiqua" panose="02040602050305030304" pitchFamily="18" charset="0"/>
                <a:ea typeface="Times New Roman" panose="02020603050405020304" pitchFamily="18" charset="0"/>
              </a:rPr>
              <a:t>pom.xml </a:t>
            </a:r>
            <a:r>
              <a:rPr lang="fr-FR" sz="2000" dirty="0">
                <a:solidFill>
                  <a:srgbClr val="000000"/>
                </a:solidFill>
                <a:effectLst/>
                <a:latin typeface="Book Antiqua" panose="02040602050305030304" pitchFamily="18" charset="0"/>
                <a:ea typeface="Times New Roman" panose="02020603050405020304" pitchFamily="18" charset="0"/>
              </a:rPr>
              <a:t>d’un projet Spring Boot</a:t>
            </a:r>
            <a:endParaRPr lang="fr-FR" sz="2000" dirty="0">
              <a:effectLst/>
              <a:latin typeface="Times New Roman" panose="02020603050405020304" pitchFamily="18" charset="0"/>
              <a:ea typeface="Times New Roman" panose="02020603050405020304" pitchFamily="18" charset="0"/>
            </a:endParaRPr>
          </a:p>
        </p:txBody>
      </p:sp>
      <p:pic>
        <p:nvPicPr>
          <p:cNvPr id="13314" name="Image 1">
            <a:extLst>
              <a:ext uri="{FF2B5EF4-FFF2-40B4-BE49-F238E27FC236}">
                <a16:creationId xmlns:a16="http://schemas.microsoft.com/office/drawing/2014/main" id="{BE52CBF9-25C3-F3E9-992A-2A1F8128A7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64080" y="0"/>
            <a:ext cx="692474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73429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A2E1EE-ECEB-37E3-AB39-CE898B699FC1}"/>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54EAB433-BAFD-08E9-0793-C2FEE2DF8B5B}"/>
              </a:ext>
            </a:extLst>
          </p:cNvPr>
          <p:cNvSpPr>
            <a:spLocks noGrp="1"/>
          </p:cNvSpPr>
          <p:nvPr>
            <p:ph type="title"/>
          </p:nvPr>
        </p:nvSpPr>
        <p:spPr/>
        <p:txBody>
          <a:bodyPr rtlCol="0"/>
          <a:lstStyle/>
          <a:p>
            <a:r>
              <a:rPr lang="fr-FR" b="1" dirty="0">
                <a:solidFill>
                  <a:srgbClr val="496D8B"/>
                </a:solidFill>
              </a:rPr>
              <a:t>Les Starters </a:t>
            </a:r>
          </a:p>
        </p:txBody>
      </p:sp>
      <p:sp>
        <p:nvSpPr>
          <p:cNvPr id="3" name="Titre 1">
            <a:extLst>
              <a:ext uri="{FF2B5EF4-FFF2-40B4-BE49-F238E27FC236}">
                <a16:creationId xmlns:a16="http://schemas.microsoft.com/office/drawing/2014/main" id="{32C756E6-68C4-EFD2-6FD4-358F47C00157}"/>
              </a:ext>
            </a:extLst>
          </p:cNvPr>
          <p:cNvSpPr txBox="1">
            <a:spLocks/>
          </p:cNvSpPr>
          <p:nvPr/>
        </p:nvSpPr>
        <p:spPr>
          <a:xfrm>
            <a:off x="8398669" y="73652"/>
            <a:ext cx="3168352" cy="49203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600" kern="1200">
                <a:solidFill>
                  <a:schemeClr val="tx1">
                    <a:lumMod val="75000"/>
                  </a:schemeClr>
                </a:solidFill>
                <a:latin typeface="+mj-lt"/>
                <a:ea typeface="+mj-ea"/>
                <a:cs typeface="+mj-cs"/>
              </a:defRPr>
            </a:lvl1pPr>
          </a:lstStyle>
          <a:p>
            <a:r>
              <a:rPr lang="fr-FR" sz="1200" dirty="0">
                <a:solidFill>
                  <a:srgbClr val="496D8B"/>
                </a:solidFill>
              </a:rPr>
              <a:t>Présentation de Spring Boot</a:t>
            </a:r>
            <a:endParaRPr lang="fr-FR" sz="1200" dirty="0">
              <a:solidFill>
                <a:srgbClr val="C00000"/>
              </a:solidFill>
            </a:endParaRPr>
          </a:p>
        </p:txBody>
      </p:sp>
      <p:cxnSp>
        <p:nvCxnSpPr>
          <p:cNvPr id="4" name="Connecteur droit 3">
            <a:extLst>
              <a:ext uri="{FF2B5EF4-FFF2-40B4-BE49-F238E27FC236}">
                <a16:creationId xmlns:a16="http://schemas.microsoft.com/office/drawing/2014/main" id="{94BC37C2-A6E7-3DB3-C7A7-BCA4EDF53E31}"/>
              </a:ext>
            </a:extLst>
          </p:cNvPr>
          <p:cNvCxnSpPr>
            <a:cxnSpLocks/>
          </p:cNvCxnSpPr>
          <p:nvPr/>
        </p:nvCxnSpPr>
        <p:spPr>
          <a:xfrm>
            <a:off x="10609224" y="404664"/>
            <a:ext cx="813780"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Image 4" descr="Une image contenant Graphique, conception, Police, logo">
            <a:extLst>
              <a:ext uri="{FF2B5EF4-FFF2-40B4-BE49-F238E27FC236}">
                <a16:creationId xmlns:a16="http://schemas.microsoft.com/office/drawing/2014/main" id="{4A3758E4-2A93-A768-EFB6-75D88C927EA9}"/>
              </a:ext>
            </a:extLst>
          </p:cNvPr>
          <p:cNvPicPr>
            <a:picLocks noChangeAspect="1"/>
          </p:cNvPicPr>
          <p:nvPr/>
        </p:nvPicPr>
        <p:blipFill rotWithShape="1">
          <a:blip r:embed="rId3">
            <a:alphaModFix amt="85000"/>
            <a:extLst>
              <a:ext uri="{837473B0-CC2E-450A-ABE3-18F120FF3D39}">
                <a1611:picAttrSrcUrl xmlns:a1611="http://schemas.microsoft.com/office/drawing/2016/11/main" r:id="rId4"/>
              </a:ext>
            </a:extLst>
          </a:blip>
          <a:srcRect l="18500" t="19288" r="50068" b="20469"/>
          <a:stretch/>
        </p:blipFill>
        <p:spPr>
          <a:xfrm>
            <a:off x="11567020" y="101951"/>
            <a:ext cx="392721" cy="501811"/>
          </a:xfrm>
          <a:prstGeom prst="rect">
            <a:avLst/>
          </a:prstGeom>
        </p:spPr>
      </p:pic>
      <p:sp>
        <p:nvSpPr>
          <p:cNvPr id="7" name="ZoneTexte 6">
            <a:extLst>
              <a:ext uri="{FF2B5EF4-FFF2-40B4-BE49-F238E27FC236}">
                <a16:creationId xmlns:a16="http://schemas.microsoft.com/office/drawing/2014/main" id="{B077F9C0-FD81-8C10-D633-5A3E60DDC044}"/>
              </a:ext>
            </a:extLst>
          </p:cNvPr>
          <p:cNvSpPr txBox="1"/>
          <p:nvPr/>
        </p:nvSpPr>
        <p:spPr>
          <a:xfrm>
            <a:off x="1773932" y="2708920"/>
            <a:ext cx="2988808" cy="1015663"/>
          </a:xfrm>
          <a:prstGeom prst="rect">
            <a:avLst/>
          </a:prstGeom>
          <a:noFill/>
        </p:spPr>
        <p:txBody>
          <a:bodyPr wrap="square">
            <a:spAutoFit/>
          </a:bodyPr>
          <a:lstStyle/>
          <a:p>
            <a:pPr>
              <a:buNone/>
            </a:pPr>
            <a:r>
              <a:rPr lang="fr-FR" sz="2000" b="1" dirty="0">
                <a:solidFill>
                  <a:srgbClr val="000000"/>
                </a:solidFill>
                <a:effectLst/>
                <a:latin typeface="Book Antiqua" panose="02040602050305030304" pitchFamily="18" charset="0"/>
                <a:ea typeface="Times New Roman" panose="02020603050405020304" pitchFamily="18" charset="0"/>
              </a:rPr>
              <a:t>pom.xml </a:t>
            </a:r>
            <a:r>
              <a:rPr lang="fr-FR" sz="2000" dirty="0">
                <a:solidFill>
                  <a:srgbClr val="000000"/>
                </a:solidFill>
                <a:effectLst/>
                <a:latin typeface="Book Antiqua" panose="02040602050305030304" pitchFamily="18" charset="0"/>
                <a:ea typeface="Times New Roman" panose="02020603050405020304" pitchFamily="18" charset="0"/>
              </a:rPr>
              <a:t>d’un projet Spring Boot</a:t>
            </a:r>
          </a:p>
          <a:p>
            <a:pPr>
              <a:buNone/>
            </a:pPr>
            <a:r>
              <a:rPr lang="fr-FR" sz="2000" dirty="0">
                <a:solidFill>
                  <a:srgbClr val="000000"/>
                </a:solidFill>
                <a:latin typeface="Book Antiqua" panose="02040602050305030304" pitchFamily="18" charset="0"/>
                <a:ea typeface="Times New Roman" panose="02020603050405020304" pitchFamily="18" charset="0"/>
              </a:rPr>
              <a:t>(</a:t>
            </a:r>
            <a:r>
              <a:rPr lang="fr-FR" sz="2000" b="1" dirty="0">
                <a:latin typeface="Book Antiqua" panose="02040602050305030304" pitchFamily="18" charset="0"/>
                <a:ea typeface="Times New Roman" panose="02020603050405020304" pitchFamily="18" charset="0"/>
              </a:rPr>
              <a:t>version copiable)</a:t>
            </a:r>
            <a:endParaRPr lang="fr-FR" sz="2000" b="1" dirty="0">
              <a:effectLst/>
              <a:latin typeface="Times New Roman" panose="02020603050405020304" pitchFamily="18" charset="0"/>
              <a:ea typeface="Times New Roman" panose="02020603050405020304" pitchFamily="18" charset="0"/>
            </a:endParaRPr>
          </a:p>
        </p:txBody>
      </p:sp>
      <p:sp>
        <p:nvSpPr>
          <p:cNvPr id="8" name="ZoneTexte 7">
            <a:extLst>
              <a:ext uri="{FF2B5EF4-FFF2-40B4-BE49-F238E27FC236}">
                <a16:creationId xmlns:a16="http://schemas.microsoft.com/office/drawing/2014/main" id="{C4540AB6-496A-5371-A4C8-BBBC046F5DA4}"/>
              </a:ext>
            </a:extLst>
          </p:cNvPr>
          <p:cNvSpPr txBox="1"/>
          <p:nvPr/>
        </p:nvSpPr>
        <p:spPr>
          <a:xfrm>
            <a:off x="5014293" y="0"/>
            <a:ext cx="7056784" cy="6858000"/>
          </a:xfrm>
          <a:prstGeom prst="rect">
            <a:avLst/>
          </a:prstGeom>
          <a:solidFill>
            <a:schemeClr val="tx1"/>
          </a:solidFill>
        </p:spPr>
        <p:txBody>
          <a:bodyPr wrap="square">
            <a:normAutofit/>
          </a:bodyPr>
          <a:lstStyle/>
          <a:p>
            <a:pPr>
              <a:buNone/>
            </a:pP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a:solidFill>
                  <a:srgbClr val="569CD6"/>
                </a:solidFill>
                <a:effectLst/>
                <a:latin typeface="Book Antiqua" panose="02040602050305030304" pitchFamily="18" charset="0"/>
                <a:ea typeface="Times New Roman" panose="02020603050405020304" pitchFamily="18" charset="0"/>
              </a:rPr>
              <a:t>xml</a:t>
            </a:r>
            <a:r>
              <a:rPr lang="fr-FR" sz="900" dirty="0">
                <a:solidFill>
                  <a:srgbClr val="9CDCFE"/>
                </a:solidFill>
                <a:effectLst/>
                <a:latin typeface="Book Antiqua" panose="02040602050305030304" pitchFamily="18" charset="0"/>
                <a:ea typeface="Times New Roman" panose="02020603050405020304" pitchFamily="18" charset="0"/>
              </a:rPr>
              <a:t> version</a:t>
            </a:r>
            <a:r>
              <a:rPr lang="fr-FR" sz="900" dirty="0">
                <a:solidFill>
                  <a:srgbClr val="CCCCCC"/>
                </a:solidFill>
                <a:effectLst/>
                <a:latin typeface="Book Antiqua" panose="02040602050305030304" pitchFamily="18" charset="0"/>
                <a:ea typeface="Times New Roman" panose="02020603050405020304" pitchFamily="18" charset="0"/>
              </a:rPr>
              <a:t>=</a:t>
            </a:r>
            <a:r>
              <a:rPr lang="fr-FR" sz="900" dirty="0">
                <a:solidFill>
                  <a:srgbClr val="CE9178"/>
                </a:solidFill>
                <a:effectLst/>
                <a:latin typeface="Book Antiqua" panose="02040602050305030304" pitchFamily="18" charset="0"/>
                <a:ea typeface="Times New Roman" panose="02020603050405020304" pitchFamily="18" charset="0"/>
              </a:rPr>
              <a:t>"1.0"</a:t>
            </a:r>
            <a:r>
              <a:rPr lang="fr-FR" sz="900" dirty="0">
                <a:solidFill>
                  <a:srgbClr val="9CDCFE"/>
                </a:solidFill>
                <a:effectLst/>
                <a:latin typeface="Book Antiqua" panose="02040602050305030304" pitchFamily="18" charset="0"/>
                <a:ea typeface="Times New Roman" panose="02020603050405020304" pitchFamily="18" charset="0"/>
              </a:rPr>
              <a:t> </a:t>
            </a:r>
            <a:r>
              <a:rPr lang="fr-FR" sz="900" dirty="0" err="1">
                <a:solidFill>
                  <a:srgbClr val="9CDCFE"/>
                </a:solidFill>
                <a:effectLst/>
                <a:latin typeface="Book Antiqua" panose="02040602050305030304" pitchFamily="18" charset="0"/>
                <a:ea typeface="Times New Roman" panose="02020603050405020304" pitchFamily="18" charset="0"/>
              </a:rPr>
              <a:t>encoding</a:t>
            </a:r>
            <a:r>
              <a:rPr lang="fr-FR" sz="900" dirty="0">
                <a:solidFill>
                  <a:srgbClr val="CCCCCC"/>
                </a:solidFill>
                <a:effectLst/>
                <a:latin typeface="Book Antiqua" panose="02040602050305030304" pitchFamily="18" charset="0"/>
                <a:ea typeface="Times New Roman" panose="02020603050405020304" pitchFamily="18" charset="0"/>
              </a:rPr>
              <a:t>=</a:t>
            </a:r>
            <a:r>
              <a:rPr lang="fr-FR" sz="900" dirty="0">
                <a:solidFill>
                  <a:srgbClr val="CE9178"/>
                </a:solidFill>
                <a:effectLst/>
                <a:latin typeface="Book Antiqua" panose="02040602050305030304" pitchFamily="18" charset="0"/>
                <a:ea typeface="Times New Roman" panose="02020603050405020304" pitchFamily="18" charset="0"/>
              </a:rPr>
              <a:t>"UTF-8"</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project</a:t>
            </a: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err="1">
                <a:solidFill>
                  <a:srgbClr val="9CDCFE"/>
                </a:solidFill>
                <a:effectLst/>
                <a:latin typeface="Book Antiqua" panose="02040602050305030304" pitchFamily="18" charset="0"/>
                <a:ea typeface="Times New Roman" panose="02020603050405020304" pitchFamily="18" charset="0"/>
              </a:rPr>
              <a:t>xmlns</a:t>
            </a:r>
            <a:r>
              <a:rPr lang="fr-FR" sz="900" dirty="0">
                <a:solidFill>
                  <a:srgbClr val="CCCCCC"/>
                </a:solidFill>
                <a:effectLst/>
                <a:latin typeface="Book Antiqua" panose="02040602050305030304" pitchFamily="18" charset="0"/>
                <a:ea typeface="Times New Roman" panose="02020603050405020304" pitchFamily="18" charset="0"/>
              </a:rPr>
              <a:t>=</a:t>
            </a:r>
            <a:r>
              <a:rPr lang="fr-FR" sz="900" dirty="0">
                <a:solidFill>
                  <a:srgbClr val="CE9178"/>
                </a:solidFill>
                <a:effectLst/>
                <a:latin typeface="Book Antiqua" panose="02040602050305030304" pitchFamily="18" charset="0"/>
                <a:ea typeface="Times New Roman" panose="02020603050405020304" pitchFamily="18" charset="0"/>
              </a:rPr>
              <a:t>"http://maven.apache.org/POM/4.0.0"</a:t>
            </a: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err="1">
                <a:solidFill>
                  <a:srgbClr val="9CDCFE"/>
                </a:solidFill>
                <a:effectLst/>
                <a:latin typeface="Book Antiqua" panose="02040602050305030304" pitchFamily="18" charset="0"/>
                <a:ea typeface="Times New Roman" panose="02020603050405020304" pitchFamily="18" charset="0"/>
              </a:rPr>
              <a:t>xmlns:xsi</a:t>
            </a:r>
            <a:r>
              <a:rPr lang="fr-FR" sz="900" dirty="0">
                <a:solidFill>
                  <a:srgbClr val="CCCCCC"/>
                </a:solidFill>
                <a:effectLst/>
                <a:latin typeface="Book Antiqua" panose="02040602050305030304" pitchFamily="18" charset="0"/>
                <a:ea typeface="Times New Roman" panose="02020603050405020304" pitchFamily="18" charset="0"/>
              </a:rPr>
              <a:t>=</a:t>
            </a:r>
            <a:r>
              <a:rPr lang="fr-FR" sz="900" dirty="0">
                <a:solidFill>
                  <a:srgbClr val="CE9178"/>
                </a:solidFill>
                <a:effectLst/>
                <a:latin typeface="Book Antiqua" panose="02040602050305030304" pitchFamily="18" charset="0"/>
                <a:ea typeface="Times New Roman" panose="02020603050405020304" pitchFamily="18" charset="0"/>
              </a:rPr>
              <a:t>"http://www.w3.org/2001/XMLSchema-instance"</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err="1">
                <a:solidFill>
                  <a:srgbClr val="9CDCFE"/>
                </a:solidFill>
                <a:effectLst/>
                <a:latin typeface="Book Antiqua" panose="02040602050305030304" pitchFamily="18" charset="0"/>
                <a:ea typeface="Times New Roman" panose="02020603050405020304" pitchFamily="18" charset="0"/>
              </a:rPr>
              <a:t>xsi:schemaLocation</a:t>
            </a:r>
            <a:r>
              <a:rPr lang="fr-FR" sz="900" dirty="0">
                <a:solidFill>
                  <a:srgbClr val="CCCCCC"/>
                </a:solidFill>
                <a:effectLst/>
                <a:latin typeface="Book Antiqua" panose="02040602050305030304" pitchFamily="18" charset="0"/>
                <a:ea typeface="Times New Roman" panose="02020603050405020304" pitchFamily="18" charset="0"/>
              </a:rPr>
              <a:t>=</a:t>
            </a:r>
            <a:r>
              <a:rPr lang="fr-FR" sz="900" dirty="0">
                <a:solidFill>
                  <a:srgbClr val="CE9178"/>
                </a:solidFill>
                <a:effectLst/>
                <a:latin typeface="Book Antiqua" panose="02040602050305030304" pitchFamily="18" charset="0"/>
                <a:ea typeface="Times New Roman" panose="02020603050405020304" pitchFamily="18" charset="0"/>
              </a:rPr>
              <a:t>"http://maven.apache.org/POM/4.0.0 https://maven.apache.org/xsd/maven-4.0.0.xsd"</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modelVersion</a:t>
            </a:r>
            <a:r>
              <a:rPr lang="fr-FR" sz="900" dirty="0">
                <a:solidFill>
                  <a:srgbClr val="808080"/>
                </a:solidFill>
                <a:effectLst/>
                <a:latin typeface="Book Antiqua" panose="02040602050305030304" pitchFamily="18" charset="0"/>
                <a:ea typeface="Times New Roman" panose="02020603050405020304" pitchFamily="18" charset="0"/>
              </a:rPr>
              <a:t>&gt;</a:t>
            </a:r>
            <a:r>
              <a:rPr lang="fr-FR" sz="900" dirty="0">
                <a:solidFill>
                  <a:srgbClr val="CCCCCC"/>
                </a:solidFill>
                <a:effectLst/>
                <a:latin typeface="Book Antiqua" panose="02040602050305030304" pitchFamily="18" charset="0"/>
                <a:ea typeface="Times New Roman" panose="02020603050405020304" pitchFamily="18" charset="0"/>
              </a:rPr>
              <a:t>4.0.0</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modelVersion</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a:solidFill>
                  <a:srgbClr val="569CD6"/>
                </a:solidFill>
                <a:effectLst/>
                <a:latin typeface="Book Antiqua" panose="02040602050305030304" pitchFamily="18" charset="0"/>
                <a:ea typeface="Times New Roman" panose="02020603050405020304" pitchFamily="18" charset="0"/>
              </a:rPr>
              <a:t>parent</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groupId</a:t>
            </a:r>
            <a:r>
              <a:rPr lang="fr-FR" sz="900" dirty="0">
                <a:solidFill>
                  <a:srgbClr val="808080"/>
                </a:solidFill>
                <a:effectLst/>
                <a:latin typeface="Book Antiqua" panose="02040602050305030304" pitchFamily="18" charset="0"/>
                <a:ea typeface="Times New Roman" panose="02020603050405020304" pitchFamily="18" charset="0"/>
              </a:rPr>
              <a:t>&gt;</a:t>
            </a:r>
            <a:r>
              <a:rPr lang="fr-FR" sz="900" dirty="0" err="1">
                <a:solidFill>
                  <a:srgbClr val="CCCCCC"/>
                </a:solidFill>
                <a:effectLst/>
                <a:latin typeface="Book Antiqua" panose="02040602050305030304" pitchFamily="18" charset="0"/>
                <a:ea typeface="Times New Roman" panose="02020603050405020304" pitchFamily="18" charset="0"/>
              </a:rPr>
              <a:t>org.springframework.boot</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groupId</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artifactId</a:t>
            </a:r>
            <a:r>
              <a:rPr lang="fr-FR" sz="900" dirty="0">
                <a:solidFill>
                  <a:srgbClr val="808080"/>
                </a:solidFill>
                <a:effectLst/>
                <a:latin typeface="Book Antiqua" panose="02040602050305030304" pitchFamily="18" charset="0"/>
                <a:ea typeface="Times New Roman" panose="02020603050405020304" pitchFamily="18" charset="0"/>
              </a:rPr>
              <a:t>&gt;</a:t>
            </a:r>
            <a:r>
              <a:rPr lang="fr-FR" sz="900" dirty="0" err="1">
                <a:solidFill>
                  <a:srgbClr val="CCCCCC"/>
                </a:solidFill>
                <a:effectLst/>
                <a:latin typeface="Book Antiqua" panose="02040602050305030304" pitchFamily="18" charset="0"/>
                <a:ea typeface="Times New Roman" panose="02020603050405020304" pitchFamily="18" charset="0"/>
              </a:rPr>
              <a:t>spring</a:t>
            </a:r>
            <a:r>
              <a:rPr lang="fr-FR" sz="900" dirty="0">
                <a:solidFill>
                  <a:srgbClr val="CCCCCC"/>
                </a:solidFill>
                <a:effectLst/>
                <a:latin typeface="Book Antiqua" panose="02040602050305030304" pitchFamily="18" charset="0"/>
                <a:ea typeface="Times New Roman" panose="02020603050405020304" pitchFamily="18" charset="0"/>
              </a:rPr>
              <a:t>-boot-starter-parent</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artifactId</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a:solidFill>
                  <a:srgbClr val="569CD6"/>
                </a:solidFill>
                <a:effectLst/>
                <a:latin typeface="Book Antiqua" panose="02040602050305030304" pitchFamily="18" charset="0"/>
                <a:ea typeface="Times New Roman" panose="02020603050405020304" pitchFamily="18" charset="0"/>
              </a:rPr>
              <a:t>version</a:t>
            </a:r>
            <a:r>
              <a:rPr lang="fr-FR" sz="900" dirty="0">
                <a:solidFill>
                  <a:srgbClr val="808080"/>
                </a:solidFill>
                <a:effectLst/>
                <a:latin typeface="Book Antiqua" panose="02040602050305030304" pitchFamily="18" charset="0"/>
                <a:ea typeface="Times New Roman" panose="02020603050405020304" pitchFamily="18" charset="0"/>
              </a:rPr>
              <a:t>&gt;</a:t>
            </a:r>
            <a:r>
              <a:rPr lang="fr-FR" sz="900" dirty="0">
                <a:solidFill>
                  <a:srgbClr val="CCCCCC"/>
                </a:solidFill>
                <a:effectLst/>
                <a:latin typeface="Book Antiqua" panose="02040602050305030304" pitchFamily="18" charset="0"/>
                <a:ea typeface="Times New Roman" panose="02020603050405020304" pitchFamily="18" charset="0"/>
              </a:rPr>
              <a:t>3.5.10</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a:solidFill>
                  <a:srgbClr val="569CD6"/>
                </a:solidFill>
                <a:effectLst/>
                <a:latin typeface="Book Antiqua" panose="02040602050305030304" pitchFamily="18" charset="0"/>
                <a:ea typeface="Times New Roman" panose="02020603050405020304" pitchFamily="18" charset="0"/>
              </a:rPr>
              <a:t>version</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relativePath</a:t>
            </a:r>
            <a:r>
              <a:rPr lang="fr-FR" sz="900" dirty="0">
                <a:solidFill>
                  <a:srgbClr val="808080"/>
                </a:solidFill>
                <a:effectLst/>
                <a:latin typeface="Book Antiqua" panose="02040602050305030304" pitchFamily="18" charset="0"/>
                <a:ea typeface="Times New Roman" panose="02020603050405020304" pitchFamily="18" charset="0"/>
              </a:rPr>
              <a:t>/&gt;</a:t>
            </a: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6A9955"/>
                </a:solidFill>
                <a:effectLst/>
                <a:latin typeface="Book Antiqua" panose="02040602050305030304" pitchFamily="18" charset="0"/>
                <a:ea typeface="Times New Roman" panose="02020603050405020304" pitchFamily="18" charset="0"/>
              </a:rPr>
              <a:t>&lt;!-- </a:t>
            </a:r>
            <a:r>
              <a:rPr lang="fr-FR" sz="900" dirty="0" err="1">
                <a:solidFill>
                  <a:srgbClr val="6A9955"/>
                </a:solidFill>
                <a:effectLst/>
                <a:latin typeface="Book Antiqua" panose="02040602050305030304" pitchFamily="18" charset="0"/>
                <a:ea typeface="Times New Roman" panose="02020603050405020304" pitchFamily="18" charset="0"/>
              </a:rPr>
              <a:t>lookup</a:t>
            </a:r>
            <a:r>
              <a:rPr lang="fr-FR" sz="900" dirty="0">
                <a:solidFill>
                  <a:srgbClr val="6A9955"/>
                </a:solidFill>
                <a:effectLst/>
                <a:latin typeface="Book Antiqua" panose="02040602050305030304" pitchFamily="18" charset="0"/>
                <a:ea typeface="Times New Roman" panose="02020603050405020304" pitchFamily="18" charset="0"/>
              </a:rPr>
              <a:t> parent </a:t>
            </a:r>
            <a:r>
              <a:rPr lang="fr-FR" sz="900" dirty="0" err="1">
                <a:solidFill>
                  <a:srgbClr val="6A9955"/>
                </a:solidFill>
                <a:effectLst/>
                <a:latin typeface="Book Antiqua" panose="02040602050305030304" pitchFamily="18" charset="0"/>
                <a:ea typeface="Times New Roman" panose="02020603050405020304" pitchFamily="18" charset="0"/>
              </a:rPr>
              <a:t>from</a:t>
            </a:r>
            <a:r>
              <a:rPr lang="fr-FR" sz="900" dirty="0">
                <a:solidFill>
                  <a:srgbClr val="6A9955"/>
                </a:solidFill>
                <a:effectLst/>
                <a:latin typeface="Book Antiqua" panose="02040602050305030304" pitchFamily="18" charset="0"/>
                <a:ea typeface="Times New Roman" panose="02020603050405020304" pitchFamily="18" charset="0"/>
              </a:rPr>
              <a:t> repository --&gt;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a:solidFill>
                  <a:srgbClr val="569CD6"/>
                </a:solidFill>
                <a:effectLst/>
                <a:latin typeface="Book Antiqua" panose="02040602050305030304" pitchFamily="18" charset="0"/>
                <a:ea typeface="Times New Roman" panose="02020603050405020304" pitchFamily="18" charset="0"/>
              </a:rPr>
              <a:t>parent</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groupId</a:t>
            </a:r>
            <a:r>
              <a:rPr lang="fr-FR" sz="900" dirty="0">
                <a:solidFill>
                  <a:srgbClr val="808080"/>
                </a:solidFill>
                <a:effectLst/>
                <a:latin typeface="Book Antiqua" panose="02040602050305030304" pitchFamily="18" charset="0"/>
                <a:ea typeface="Times New Roman" panose="02020603050405020304" pitchFamily="18" charset="0"/>
              </a:rPr>
              <a:t>&gt;</a:t>
            </a:r>
            <a:r>
              <a:rPr lang="fr-FR" sz="900" dirty="0" err="1">
                <a:solidFill>
                  <a:srgbClr val="CCCCCC"/>
                </a:solidFill>
                <a:effectLst/>
                <a:latin typeface="Book Antiqua" panose="02040602050305030304" pitchFamily="18" charset="0"/>
                <a:ea typeface="Times New Roman" panose="02020603050405020304" pitchFamily="18" charset="0"/>
              </a:rPr>
              <a:t>com.training</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groupId</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artifactId</a:t>
            </a:r>
            <a:r>
              <a:rPr lang="fr-FR" sz="900" dirty="0">
                <a:solidFill>
                  <a:srgbClr val="808080"/>
                </a:solidFill>
                <a:effectLst/>
                <a:latin typeface="Book Antiqua" panose="02040602050305030304" pitchFamily="18" charset="0"/>
                <a:ea typeface="Times New Roman" panose="02020603050405020304" pitchFamily="18" charset="0"/>
              </a:rPr>
              <a:t>&gt;</a:t>
            </a:r>
            <a:r>
              <a:rPr lang="fr-FR" sz="900" dirty="0" err="1">
                <a:solidFill>
                  <a:srgbClr val="CCCCCC"/>
                </a:solidFill>
                <a:effectLst/>
                <a:latin typeface="Book Antiqua" panose="02040602050305030304" pitchFamily="18" charset="0"/>
                <a:ea typeface="Times New Roman" panose="02020603050405020304" pitchFamily="18" charset="0"/>
              </a:rPr>
              <a:t>spring</a:t>
            </a:r>
            <a:r>
              <a:rPr lang="fr-FR" sz="900" dirty="0">
                <a:solidFill>
                  <a:srgbClr val="CCCCCC"/>
                </a:solidFill>
                <a:effectLst/>
                <a:latin typeface="Book Antiqua" panose="02040602050305030304" pitchFamily="18" charset="0"/>
                <a:ea typeface="Times New Roman" panose="02020603050405020304" pitchFamily="18" charset="0"/>
              </a:rPr>
              <a:t>-boot-</a:t>
            </a:r>
            <a:r>
              <a:rPr lang="fr-FR" sz="900" dirty="0" err="1">
                <a:solidFill>
                  <a:srgbClr val="CCCCCC"/>
                </a:solidFill>
                <a:effectLst/>
                <a:latin typeface="Book Antiqua" panose="02040602050305030304" pitchFamily="18" charset="0"/>
                <a:ea typeface="Times New Roman" panose="02020603050405020304" pitchFamily="18" charset="0"/>
              </a:rPr>
              <a:t>demo</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artifactId</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a:solidFill>
                  <a:srgbClr val="569CD6"/>
                </a:solidFill>
                <a:effectLst/>
                <a:latin typeface="Book Antiqua" panose="02040602050305030304" pitchFamily="18" charset="0"/>
                <a:ea typeface="Times New Roman" panose="02020603050405020304" pitchFamily="18" charset="0"/>
              </a:rPr>
              <a:t>version</a:t>
            </a:r>
            <a:r>
              <a:rPr lang="fr-FR" sz="900" dirty="0">
                <a:solidFill>
                  <a:srgbClr val="808080"/>
                </a:solidFill>
                <a:effectLst/>
                <a:latin typeface="Book Antiqua" panose="02040602050305030304" pitchFamily="18" charset="0"/>
                <a:ea typeface="Times New Roman" panose="02020603050405020304" pitchFamily="18" charset="0"/>
              </a:rPr>
              <a:t>&gt;</a:t>
            </a:r>
            <a:r>
              <a:rPr lang="fr-FR" sz="900" dirty="0">
                <a:solidFill>
                  <a:srgbClr val="CCCCCC"/>
                </a:solidFill>
                <a:effectLst/>
                <a:latin typeface="Book Antiqua" panose="02040602050305030304" pitchFamily="18" charset="0"/>
                <a:ea typeface="Times New Roman" panose="02020603050405020304" pitchFamily="18" charset="0"/>
              </a:rPr>
              <a:t>0.0.1-SNAPSHOT</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a:solidFill>
                  <a:srgbClr val="569CD6"/>
                </a:solidFill>
                <a:effectLst/>
                <a:latin typeface="Book Antiqua" panose="02040602050305030304" pitchFamily="18" charset="0"/>
                <a:ea typeface="Times New Roman" panose="02020603050405020304" pitchFamily="18" charset="0"/>
              </a:rPr>
              <a:t>version</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name</a:t>
            </a:r>
            <a:r>
              <a:rPr lang="fr-FR" sz="900" dirty="0">
                <a:solidFill>
                  <a:srgbClr val="808080"/>
                </a:solidFill>
                <a:effectLst/>
                <a:latin typeface="Book Antiqua" panose="02040602050305030304" pitchFamily="18" charset="0"/>
                <a:ea typeface="Times New Roman" panose="02020603050405020304" pitchFamily="18" charset="0"/>
              </a:rPr>
              <a:t>&gt;</a:t>
            </a:r>
            <a:r>
              <a:rPr lang="fr-FR" sz="900" dirty="0" err="1">
                <a:solidFill>
                  <a:srgbClr val="CCCCCC"/>
                </a:solidFill>
                <a:effectLst/>
                <a:latin typeface="Book Antiqua" panose="02040602050305030304" pitchFamily="18" charset="0"/>
                <a:ea typeface="Times New Roman" panose="02020603050405020304" pitchFamily="18" charset="0"/>
              </a:rPr>
              <a:t>spring</a:t>
            </a:r>
            <a:r>
              <a:rPr lang="fr-FR" sz="900" dirty="0">
                <a:solidFill>
                  <a:srgbClr val="CCCCCC"/>
                </a:solidFill>
                <a:effectLst/>
                <a:latin typeface="Book Antiqua" panose="02040602050305030304" pitchFamily="18" charset="0"/>
                <a:ea typeface="Times New Roman" panose="02020603050405020304" pitchFamily="18" charset="0"/>
              </a:rPr>
              <a:t>-boot-</a:t>
            </a:r>
            <a:r>
              <a:rPr lang="fr-FR" sz="900" dirty="0" err="1">
                <a:solidFill>
                  <a:srgbClr val="CCCCCC"/>
                </a:solidFill>
                <a:effectLst/>
                <a:latin typeface="Book Antiqua" panose="02040602050305030304" pitchFamily="18" charset="0"/>
                <a:ea typeface="Times New Roman" panose="02020603050405020304" pitchFamily="18" charset="0"/>
              </a:rPr>
              <a:t>demo</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name</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a:solidFill>
                  <a:srgbClr val="569CD6"/>
                </a:solidFill>
                <a:effectLst/>
                <a:latin typeface="Book Antiqua" panose="02040602050305030304" pitchFamily="18" charset="0"/>
                <a:ea typeface="Times New Roman" panose="02020603050405020304" pitchFamily="18" charset="0"/>
              </a:rPr>
              <a:t>description</a:t>
            </a:r>
            <a:r>
              <a:rPr lang="fr-FR" sz="900" dirty="0">
                <a:solidFill>
                  <a:srgbClr val="808080"/>
                </a:solidFill>
                <a:effectLst/>
                <a:latin typeface="Book Antiqua" panose="02040602050305030304" pitchFamily="18" charset="0"/>
                <a:ea typeface="Times New Roman" panose="02020603050405020304" pitchFamily="18" charset="0"/>
              </a:rPr>
              <a:t>&gt;</a:t>
            </a:r>
            <a:r>
              <a:rPr lang="fr-FR" sz="900" dirty="0">
                <a:solidFill>
                  <a:srgbClr val="CCCCCC"/>
                </a:solidFill>
                <a:effectLst/>
                <a:latin typeface="Book Antiqua" panose="02040602050305030304" pitchFamily="18" charset="0"/>
                <a:ea typeface="Times New Roman" panose="02020603050405020304" pitchFamily="18" charset="0"/>
              </a:rPr>
              <a:t>Spring-boot-</a:t>
            </a:r>
            <a:r>
              <a:rPr lang="fr-FR" sz="900" dirty="0" err="1">
                <a:solidFill>
                  <a:srgbClr val="CCCCCC"/>
                </a:solidFill>
                <a:effectLst/>
                <a:latin typeface="Book Antiqua" panose="02040602050305030304" pitchFamily="18" charset="0"/>
                <a:ea typeface="Times New Roman" panose="02020603050405020304" pitchFamily="18" charset="0"/>
              </a:rPr>
              <a:t>demo</a:t>
            </a: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err="1">
                <a:solidFill>
                  <a:srgbClr val="CCCCCC"/>
                </a:solidFill>
                <a:effectLst/>
                <a:latin typeface="Book Antiqua" panose="02040602050305030304" pitchFamily="18" charset="0"/>
                <a:ea typeface="Times New Roman" panose="02020603050405020304" pitchFamily="18" charset="0"/>
              </a:rPr>
              <a:t>project</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a:solidFill>
                  <a:srgbClr val="569CD6"/>
                </a:solidFill>
                <a:effectLst/>
                <a:latin typeface="Book Antiqua" panose="02040602050305030304" pitchFamily="18" charset="0"/>
                <a:ea typeface="Times New Roman" panose="02020603050405020304" pitchFamily="18" charset="0"/>
              </a:rPr>
              <a:t>description</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properties</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java.version</a:t>
            </a:r>
            <a:r>
              <a:rPr lang="fr-FR" sz="900" dirty="0">
                <a:solidFill>
                  <a:srgbClr val="808080"/>
                </a:solidFill>
                <a:effectLst/>
                <a:latin typeface="Book Antiqua" panose="02040602050305030304" pitchFamily="18" charset="0"/>
                <a:ea typeface="Times New Roman" panose="02020603050405020304" pitchFamily="18" charset="0"/>
              </a:rPr>
              <a:t>&gt;</a:t>
            </a:r>
            <a:r>
              <a:rPr lang="fr-FR" sz="900" dirty="0">
                <a:solidFill>
                  <a:srgbClr val="CCCCCC"/>
                </a:solidFill>
                <a:effectLst/>
                <a:latin typeface="Book Antiqua" panose="02040602050305030304" pitchFamily="18" charset="0"/>
                <a:ea typeface="Times New Roman" panose="02020603050405020304" pitchFamily="18" charset="0"/>
              </a:rPr>
              <a:t>21</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java.version</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properties</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dependencies</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dependency</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groupId</a:t>
            </a:r>
            <a:r>
              <a:rPr lang="fr-FR" sz="900" dirty="0">
                <a:solidFill>
                  <a:srgbClr val="808080"/>
                </a:solidFill>
                <a:effectLst/>
                <a:latin typeface="Book Antiqua" panose="02040602050305030304" pitchFamily="18" charset="0"/>
                <a:ea typeface="Times New Roman" panose="02020603050405020304" pitchFamily="18" charset="0"/>
              </a:rPr>
              <a:t>&gt;</a:t>
            </a:r>
            <a:r>
              <a:rPr lang="fr-FR" sz="900" dirty="0" err="1">
                <a:solidFill>
                  <a:srgbClr val="CCCCCC"/>
                </a:solidFill>
                <a:effectLst/>
                <a:latin typeface="Book Antiqua" panose="02040602050305030304" pitchFamily="18" charset="0"/>
                <a:ea typeface="Times New Roman" panose="02020603050405020304" pitchFamily="18" charset="0"/>
              </a:rPr>
              <a:t>org.springframework.boot</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groupId</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artifactId</a:t>
            </a:r>
            <a:r>
              <a:rPr lang="fr-FR" sz="900" dirty="0">
                <a:solidFill>
                  <a:srgbClr val="808080"/>
                </a:solidFill>
                <a:effectLst/>
                <a:latin typeface="Book Antiqua" panose="02040602050305030304" pitchFamily="18" charset="0"/>
                <a:ea typeface="Times New Roman" panose="02020603050405020304" pitchFamily="18" charset="0"/>
              </a:rPr>
              <a:t>&gt;</a:t>
            </a:r>
            <a:r>
              <a:rPr lang="fr-FR" sz="900" dirty="0" err="1">
                <a:solidFill>
                  <a:srgbClr val="CCCCCC"/>
                </a:solidFill>
                <a:effectLst/>
                <a:latin typeface="Book Antiqua" panose="02040602050305030304" pitchFamily="18" charset="0"/>
                <a:ea typeface="Times New Roman" panose="02020603050405020304" pitchFamily="18" charset="0"/>
              </a:rPr>
              <a:t>spring</a:t>
            </a:r>
            <a:r>
              <a:rPr lang="fr-FR" sz="900" dirty="0">
                <a:solidFill>
                  <a:srgbClr val="CCCCCC"/>
                </a:solidFill>
                <a:effectLst/>
                <a:latin typeface="Book Antiqua" panose="02040602050305030304" pitchFamily="18" charset="0"/>
                <a:ea typeface="Times New Roman" panose="02020603050405020304" pitchFamily="18" charset="0"/>
              </a:rPr>
              <a:t>-boot-starter-data-</a:t>
            </a:r>
            <a:r>
              <a:rPr lang="fr-FR" sz="900" dirty="0" err="1">
                <a:solidFill>
                  <a:srgbClr val="CCCCCC"/>
                </a:solidFill>
                <a:effectLst/>
                <a:latin typeface="Book Antiqua" panose="02040602050305030304" pitchFamily="18" charset="0"/>
                <a:ea typeface="Times New Roman" panose="02020603050405020304" pitchFamily="18" charset="0"/>
              </a:rPr>
              <a:t>jpa</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artifactId</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dependency</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dependency</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groupId</a:t>
            </a:r>
            <a:r>
              <a:rPr lang="fr-FR" sz="900" dirty="0">
                <a:solidFill>
                  <a:srgbClr val="808080"/>
                </a:solidFill>
                <a:effectLst/>
                <a:latin typeface="Book Antiqua" panose="02040602050305030304" pitchFamily="18" charset="0"/>
                <a:ea typeface="Times New Roman" panose="02020603050405020304" pitchFamily="18" charset="0"/>
              </a:rPr>
              <a:t>&gt;</a:t>
            </a:r>
            <a:r>
              <a:rPr lang="fr-FR" sz="900" dirty="0" err="1">
                <a:solidFill>
                  <a:srgbClr val="CCCCCC"/>
                </a:solidFill>
                <a:effectLst/>
                <a:latin typeface="Book Antiqua" panose="02040602050305030304" pitchFamily="18" charset="0"/>
                <a:ea typeface="Times New Roman" panose="02020603050405020304" pitchFamily="18" charset="0"/>
              </a:rPr>
              <a:t>org.springframework.boot</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groupId</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artifactId</a:t>
            </a:r>
            <a:r>
              <a:rPr lang="fr-FR" sz="900" dirty="0">
                <a:solidFill>
                  <a:srgbClr val="808080"/>
                </a:solidFill>
                <a:effectLst/>
                <a:latin typeface="Book Antiqua" panose="02040602050305030304" pitchFamily="18" charset="0"/>
                <a:ea typeface="Times New Roman" panose="02020603050405020304" pitchFamily="18" charset="0"/>
              </a:rPr>
              <a:t>&gt;</a:t>
            </a:r>
            <a:r>
              <a:rPr lang="fr-FR" sz="900" dirty="0" err="1">
                <a:solidFill>
                  <a:srgbClr val="CCCCCC"/>
                </a:solidFill>
                <a:effectLst/>
                <a:latin typeface="Book Antiqua" panose="02040602050305030304" pitchFamily="18" charset="0"/>
                <a:ea typeface="Times New Roman" panose="02020603050405020304" pitchFamily="18" charset="0"/>
              </a:rPr>
              <a:t>spring</a:t>
            </a:r>
            <a:r>
              <a:rPr lang="fr-FR" sz="900" dirty="0">
                <a:solidFill>
                  <a:srgbClr val="CCCCCC"/>
                </a:solidFill>
                <a:effectLst/>
                <a:latin typeface="Book Antiqua" panose="02040602050305030304" pitchFamily="18" charset="0"/>
                <a:ea typeface="Times New Roman" panose="02020603050405020304" pitchFamily="18" charset="0"/>
              </a:rPr>
              <a:t>-boot-starter-web</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artifactId</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dependency</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dependency</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groupId</a:t>
            </a:r>
            <a:r>
              <a:rPr lang="fr-FR" sz="900" dirty="0">
                <a:solidFill>
                  <a:srgbClr val="808080"/>
                </a:solidFill>
                <a:effectLst/>
                <a:latin typeface="Book Antiqua" panose="02040602050305030304" pitchFamily="18" charset="0"/>
                <a:ea typeface="Times New Roman" panose="02020603050405020304" pitchFamily="18" charset="0"/>
              </a:rPr>
              <a:t>&gt;</a:t>
            </a:r>
            <a:r>
              <a:rPr lang="fr-FR" sz="900" dirty="0" err="1">
                <a:solidFill>
                  <a:srgbClr val="CCCCCC"/>
                </a:solidFill>
                <a:effectLst/>
                <a:latin typeface="Book Antiqua" panose="02040602050305030304" pitchFamily="18" charset="0"/>
                <a:ea typeface="Times New Roman" panose="02020603050405020304" pitchFamily="18" charset="0"/>
              </a:rPr>
              <a:t>org.postgresql</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groupId</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artifactId</a:t>
            </a:r>
            <a:r>
              <a:rPr lang="fr-FR" sz="900" dirty="0">
                <a:solidFill>
                  <a:srgbClr val="808080"/>
                </a:solidFill>
                <a:effectLst/>
                <a:latin typeface="Book Antiqua" panose="02040602050305030304" pitchFamily="18" charset="0"/>
                <a:ea typeface="Times New Roman" panose="02020603050405020304" pitchFamily="18" charset="0"/>
              </a:rPr>
              <a:t>&gt;</a:t>
            </a:r>
            <a:r>
              <a:rPr lang="fr-FR" sz="900" dirty="0" err="1">
                <a:solidFill>
                  <a:srgbClr val="CCCCCC"/>
                </a:solidFill>
                <a:effectLst/>
                <a:latin typeface="Book Antiqua" panose="02040602050305030304" pitchFamily="18" charset="0"/>
                <a:ea typeface="Times New Roman" panose="02020603050405020304" pitchFamily="18" charset="0"/>
              </a:rPr>
              <a:t>postgresql</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artifactId</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a:solidFill>
                  <a:srgbClr val="569CD6"/>
                </a:solidFill>
                <a:effectLst/>
                <a:latin typeface="Book Antiqua" panose="02040602050305030304" pitchFamily="18" charset="0"/>
                <a:ea typeface="Times New Roman" panose="02020603050405020304" pitchFamily="18" charset="0"/>
              </a:rPr>
              <a:t>scope</a:t>
            </a:r>
            <a:r>
              <a:rPr lang="fr-FR" sz="900" dirty="0">
                <a:solidFill>
                  <a:srgbClr val="808080"/>
                </a:solidFill>
                <a:effectLst/>
                <a:latin typeface="Book Antiqua" panose="02040602050305030304" pitchFamily="18" charset="0"/>
                <a:ea typeface="Times New Roman" panose="02020603050405020304" pitchFamily="18" charset="0"/>
              </a:rPr>
              <a:t>&gt;</a:t>
            </a:r>
            <a:r>
              <a:rPr lang="fr-FR" sz="900" dirty="0">
                <a:solidFill>
                  <a:srgbClr val="CCCCCC"/>
                </a:solidFill>
                <a:effectLst/>
                <a:latin typeface="Book Antiqua" panose="02040602050305030304" pitchFamily="18" charset="0"/>
                <a:ea typeface="Times New Roman" panose="02020603050405020304" pitchFamily="18" charset="0"/>
              </a:rPr>
              <a:t>runtime</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a:solidFill>
                  <a:srgbClr val="569CD6"/>
                </a:solidFill>
                <a:effectLst/>
                <a:latin typeface="Book Antiqua" panose="02040602050305030304" pitchFamily="18" charset="0"/>
                <a:ea typeface="Times New Roman" panose="02020603050405020304" pitchFamily="18" charset="0"/>
              </a:rPr>
              <a:t>scope</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dependency</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dependency</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groupId</a:t>
            </a:r>
            <a:r>
              <a:rPr lang="fr-FR" sz="900" dirty="0">
                <a:solidFill>
                  <a:srgbClr val="808080"/>
                </a:solidFill>
                <a:effectLst/>
                <a:latin typeface="Book Antiqua" panose="02040602050305030304" pitchFamily="18" charset="0"/>
                <a:ea typeface="Times New Roman" panose="02020603050405020304" pitchFamily="18" charset="0"/>
              </a:rPr>
              <a:t>&gt;</a:t>
            </a:r>
            <a:r>
              <a:rPr lang="fr-FR" sz="900" dirty="0" err="1">
                <a:solidFill>
                  <a:srgbClr val="CCCCCC"/>
                </a:solidFill>
                <a:effectLst/>
                <a:latin typeface="Book Antiqua" panose="02040602050305030304" pitchFamily="18" charset="0"/>
                <a:ea typeface="Times New Roman" panose="02020603050405020304" pitchFamily="18" charset="0"/>
              </a:rPr>
              <a:t>org.springframework.boot</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groupId</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artifactId</a:t>
            </a:r>
            <a:r>
              <a:rPr lang="fr-FR" sz="900" dirty="0">
                <a:solidFill>
                  <a:srgbClr val="808080"/>
                </a:solidFill>
                <a:effectLst/>
                <a:latin typeface="Book Antiqua" panose="02040602050305030304" pitchFamily="18" charset="0"/>
                <a:ea typeface="Times New Roman" panose="02020603050405020304" pitchFamily="18" charset="0"/>
              </a:rPr>
              <a:t>&gt;</a:t>
            </a:r>
            <a:r>
              <a:rPr lang="fr-FR" sz="900" dirty="0" err="1">
                <a:solidFill>
                  <a:srgbClr val="CCCCCC"/>
                </a:solidFill>
                <a:effectLst/>
                <a:latin typeface="Book Antiqua" panose="02040602050305030304" pitchFamily="18" charset="0"/>
                <a:ea typeface="Times New Roman" panose="02020603050405020304" pitchFamily="18" charset="0"/>
              </a:rPr>
              <a:t>spring</a:t>
            </a:r>
            <a:r>
              <a:rPr lang="fr-FR" sz="900" dirty="0">
                <a:solidFill>
                  <a:srgbClr val="CCCCCC"/>
                </a:solidFill>
                <a:effectLst/>
                <a:latin typeface="Book Antiqua" panose="02040602050305030304" pitchFamily="18" charset="0"/>
                <a:ea typeface="Times New Roman" panose="02020603050405020304" pitchFamily="18" charset="0"/>
              </a:rPr>
              <a:t>-boot-starter-test</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artifactId</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a:solidFill>
                  <a:srgbClr val="569CD6"/>
                </a:solidFill>
                <a:effectLst/>
                <a:latin typeface="Book Antiqua" panose="02040602050305030304" pitchFamily="18" charset="0"/>
                <a:ea typeface="Times New Roman" panose="02020603050405020304" pitchFamily="18" charset="0"/>
              </a:rPr>
              <a:t>scope</a:t>
            </a:r>
            <a:r>
              <a:rPr lang="fr-FR" sz="900" dirty="0">
                <a:solidFill>
                  <a:srgbClr val="808080"/>
                </a:solidFill>
                <a:effectLst/>
                <a:latin typeface="Book Antiqua" panose="02040602050305030304" pitchFamily="18" charset="0"/>
                <a:ea typeface="Times New Roman" panose="02020603050405020304" pitchFamily="18" charset="0"/>
              </a:rPr>
              <a:t>&gt;</a:t>
            </a:r>
            <a:r>
              <a:rPr lang="fr-FR" sz="900" dirty="0">
                <a:solidFill>
                  <a:srgbClr val="CCCCCC"/>
                </a:solidFill>
                <a:effectLst/>
                <a:latin typeface="Book Antiqua" panose="02040602050305030304" pitchFamily="18" charset="0"/>
                <a:ea typeface="Times New Roman" panose="02020603050405020304" pitchFamily="18" charset="0"/>
              </a:rPr>
              <a:t>test</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a:solidFill>
                  <a:srgbClr val="569CD6"/>
                </a:solidFill>
                <a:effectLst/>
                <a:latin typeface="Book Antiqua" panose="02040602050305030304" pitchFamily="18" charset="0"/>
                <a:ea typeface="Times New Roman" panose="02020603050405020304" pitchFamily="18" charset="0"/>
              </a:rPr>
              <a:t>scope</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dependency</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dependencies</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build</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a:solidFill>
                  <a:srgbClr val="569CD6"/>
                </a:solidFill>
                <a:effectLst/>
                <a:latin typeface="Book Antiqua" panose="02040602050305030304" pitchFamily="18" charset="0"/>
                <a:ea typeface="Times New Roman" panose="02020603050405020304" pitchFamily="18" charset="0"/>
              </a:rPr>
              <a:t>plugins</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a:solidFill>
                  <a:srgbClr val="569CD6"/>
                </a:solidFill>
                <a:effectLst/>
                <a:latin typeface="Book Antiqua" panose="02040602050305030304" pitchFamily="18" charset="0"/>
                <a:ea typeface="Times New Roman" panose="02020603050405020304" pitchFamily="18" charset="0"/>
              </a:rPr>
              <a:t>plugin</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groupId</a:t>
            </a:r>
            <a:r>
              <a:rPr lang="fr-FR" sz="900" dirty="0">
                <a:solidFill>
                  <a:srgbClr val="808080"/>
                </a:solidFill>
                <a:effectLst/>
                <a:latin typeface="Book Antiqua" panose="02040602050305030304" pitchFamily="18" charset="0"/>
                <a:ea typeface="Times New Roman" panose="02020603050405020304" pitchFamily="18" charset="0"/>
              </a:rPr>
              <a:t>&gt;</a:t>
            </a:r>
            <a:r>
              <a:rPr lang="fr-FR" sz="900" dirty="0" err="1">
                <a:solidFill>
                  <a:srgbClr val="CCCCCC"/>
                </a:solidFill>
                <a:effectLst/>
                <a:latin typeface="Book Antiqua" panose="02040602050305030304" pitchFamily="18" charset="0"/>
                <a:ea typeface="Times New Roman" panose="02020603050405020304" pitchFamily="18" charset="0"/>
              </a:rPr>
              <a:t>org.springframework.boot</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groupId</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artifactId</a:t>
            </a:r>
            <a:r>
              <a:rPr lang="fr-FR" sz="900" dirty="0">
                <a:solidFill>
                  <a:srgbClr val="808080"/>
                </a:solidFill>
                <a:effectLst/>
                <a:latin typeface="Book Antiqua" panose="02040602050305030304" pitchFamily="18" charset="0"/>
                <a:ea typeface="Times New Roman" panose="02020603050405020304" pitchFamily="18" charset="0"/>
              </a:rPr>
              <a:t>&gt;</a:t>
            </a:r>
            <a:r>
              <a:rPr lang="fr-FR" sz="900" dirty="0" err="1">
                <a:solidFill>
                  <a:srgbClr val="CCCCCC"/>
                </a:solidFill>
                <a:effectLst/>
                <a:latin typeface="Book Antiqua" panose="02040602050305030304" pitchFamily="18" charset="0"/>
                <a:ea typeface="Times New Roman" panose="02020603050405020304" pitchFamily="18" charset="0"/>
              </a:rPr>
              <a:t>spring</a:t>
            </a:r>
            <a:r>
              <a:rPr lang="fr-FR" sz="900" dirty="0">
                <a:solidFill>
                  <a:srgbClr val="CCCCCC"/>
                </a:solidFill>
                <a:effectLst/>
                <a:latin typeface="Book Antiqua" panose="02040602050305030304" pitchFamily="18" charset="0"/>
                <a:ea typeface="Times New Roman" panose="02020603050405020304" pitchFamily="18" charset="0"/>
              </a:rPr>
              <a:t>-boot-</a:t>
            </a:r>
            <a:r>
              <a:rPr lang="fr-FR" sz="900" dirty="0" err="1">
                <a:solidFill>
                  <a:srgbClr val="CCCCCC"/>
                </a:solidFill>
                <a:effectLst/>
                <a:latin typeface="Book Antiqua" panose="02040602050305030304" pitchFamily="18" charset="0"/>
                <a:ea typeface="Times New Roman" panose="02020603050405020304" pitchFamily="18" charset="0"/>
              </a:rPr>
              <a:t>maven</a:t>
            </a:r>
            <a:r>
              <a:rPr lang="fr-FR" sz="900" dirty="0">
                <a:solidFill>
                  <a:srgbClr val="CCCCCC"/>
                </a:solidFill>
                <a:effectLst/>
                <a:latin typeface="Book Antiqua" panose="02040602050305030304" pitchFamily="18" charset="0"/>
                <a:ea typeface="Times New Roman" panose="02020603050405020304" pitchFamily="18" charset="0"/>
              </a:rPr>
              <a:t>-plugin</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artifactId</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a:solidFill>
                  <a:srgbClr val="569CD6"/>
                </a:solidFill>
                <a:effectLst/>
                <a:latin typeface="Book Antiqua" panose="02040602050305030304" pitchFamily="18" charset="0"/>
                <a:ea typeface="Times New Roman" panose="02020603050405020304" pitchFamily="18" charset="0"/>
              </a:rPr>
              <a:t>plugin</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a:solidFill>
                  <a:srgbClr val="569CD6"/>
                </a:solidFill>
                <a:effectLst/>
                <a:latin typeface="Book Antiqua" panose="02040602050305030304" pitchFamily="18" charset="0"/>
                <a:ea typeface="Times New Roman" panose="02020603050405020304" pitchFamily="18" charset="0"/>
              </a:rPr>
              <a:t>plugins</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CCCCCC"/>
                </a:solidFill>
                <a:effectLst/>
                <a:latin typeface="Book Antiqua" panose="02040602050305030304" pitchFamily="18" charset="0"/>
                <a:ea typeface="Times New Roman" panose="02020603050405020304" pitchFamily="18" charset="0"/>
              </a:rPr>
              <a:t>    </a:t>
            </a: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build</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a:p>
            <a:pPr>
              <a:buNone/>
            </a:pPr>
            <a:r>
              <a:rPr lang="fr-FR" sz="900" dirty="0">
                <a:solidFill>
                  <a:srgbClr val="808080"/>
                </a:solidFill>
                <a:effectLst/>
                <a:latin typeface="Book Antiqua" panose="02040602050305030304" pitchFamily="18" charset="0"/>
                <a:ea typeface="Times New Roman" panose="02020603050405020304" pitchFamily="18" charset="0"/>
              </a:rPr>
              <a:t>&lt;/</a:t>
            </a:r>
            <a:r>
              <a:rPr lang="fr-FR" sz="900" dirty="0" err="1">
                <a:solidFill>
                  <a:srgbClr val="569CD6"/>
                </a:solidFill>
                <a:effectLst/>
                <a:latin typeface="Book Antiqua" panose="02040602050305030304" pitchFamily="18" charset="0"/>
                <a:ea typeface="Times New Roman" panose="02020603050405020304" pitchFamily="18" charset="0"/>
              </a:rPr>
              <a:t>project</a:t>
            </a:r>
            <a:r>
              <a:rPr lang="fr-FR" sz="900" dirty="0">
                <a:solidFill>
                  <a:srgbClr val="808080"/>
                </a:solidFill>
                <a:effectLst/>
                <a:latin typeface="Book Antiqua" panose="02040602050305030304" pitchFamily="18" charset="0"/>
                <a:ea typeface="Times New Roman" panose="02020603050405020304" pitchFamily="18" charset="0"/>
              </a:rPr>
              <a:t>&gt;</a:t>
            </a:r>
            <a:endParaRPr lang="fr-FR" sz="105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8007481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AA0308-4AB0-8CC8-866B-329A4CAA7D2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0A77A3D1-9379-8FFE-A0A7-1A61D8BA7D07}"/>
              </a:ext>
            </a:extLst>
          </p:cNvPr>
          <p:cNvSpPr>
            <a:spLocks noGrp="1"/>
          </p:cNvSpPr>
          <p:nvPr>
            <p:ph type="title"/>
          </p:nvPr>
        </p:nvSpPr>
        <p:spPr>
          <a:xfrm>
            <a:off x="1391499" y="0"/>
            <a:ext cx="9782801" cy="1239837"/>
          </a:xfrm>
        </p:spPr>
        <p:txBody>
          <a:bodyPr rtlCol="0"/>
          <a:lstStyle/>
          <a:p>
            <a:r>
              <a:rPr lang="fr-FR" b="1" dirty="0">
                <a:solidFill>
                  <a:srgbClr val="496D8B"/>
                </a:solidFill>
              </a:rPr>
              <a:t>Les Starters </a:t>
            </a:r>
          </a:p>
        </p:txBody>
      </p:sp>
      <p:sp>
        <p:nvSpPr>
          <p:cNvPr id="3" name="Titre 1">
            <a:extLst>
              <a:ext uri="{FF2B5EF4-FFF2-40B4-BE49-F238E27FC236}">
                <a16:creationId xmlns:a16="http://schemas.microsoft.com/office/drawing/2014/main" id="{2B13C3F1-BCE0-EE9D-375D-58C4286F7775}"/>
              </a:ext>
            </a:extLst>
          </p:cNvPr>
          <p:cNvSpPr txBox="1">
            <a:spLocks/>
          </p:cNvSpPr>
          <p:nvPr/>
        </p:nvSpPr>
        <p:spPr>
          <a:xfrm>
            <a:off x="8398669" y="73652"/>
            <a:ext cx="3168352" cy="49203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600" kern="1200">
                <a:solidFill>
                  <a:schemeClr val="tx1">
                    <a:lumMod val="75000"/>
                  </a:schemeClr>
                </a:solidFill>
                <a:latin typeface="+mj-lt"/>
                <a:ea typeface="+mj-ea"/>
                <a:cs typeface="+mj-cs"/>
              </a:defRPr>
            </a:lvl1pPr>
          </a:lstStyle>
          <a:p>
            <a:r>
              <a:rPr lang="fr-FR" sz="1200" dirty="0">
                <a:solidFill>
                  <a:srgbClr val="496D8B"/>
                </a:solidFill>
              </a:rPr>
              <a:t>Présentation de Spring Boot</a:t>
            </a:r>
            <a:endParaRPr lang="fr-FR" sz="1200" dirty="0">
              <a:solidFill>
                <a:srgbClr val="C00000"/>
              </a:solidFill>
            </a:endParaRPr>
          </a:p>
        </p:txBody>
      </p:sp>
      <p:cxnSp>
        <p:nvCxnSpPr>
          <p:cNvPr id="4" name="Connecteur droit 3">
            <a:extLst>
              <a:ext uri="{FF2B5EF4-FFF2-40B4-BE49-F238E27FC236}">
                <a16:creationId xmlns:a16="http://schemas.microsoft.com/office/drawing/2014/main" id="{2E55FA3C-BE32-D1AB-5265-5D4502BE6123}"/>
              </a:ext>
            </a:extLst>
          </p:cNvPr>
          <p:cNvCxnSpPr>
            <a:cxnSpLocks/>
          </p:cNvCxnSpPr>
          <p:nvPr/>
        </p:nvCxnSpPr>
        <p:spPr>
          <a:xfrm>
            <a:off x="10609224" y="404664"/>
            <a:ext cx="813780"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Image 4" descr="Une image contenant Graphique, conception, Police, logo">
            <a:extLst>
              <a:ext uri="{FF2B5EF4-FFF2-40B4-BE49-F238E27FC236}">
                <a16:creationId xmlns:a16="http://schemas.microsoft.com/office/drawing/2014/main" id="{9D9DD813-6690-2BDD-016B-019BBE2EB64E}"/>
              </a:ext>
            </a:extLst>
          </p:cNvPr>
          <p:cNvPicPr>
            <a:picLocks noChangeAspect="1"/>
          </p:cNvPicPr>
          <p:nvPr/>
        </p:nvPicPr>
        <p:blipFill rotWithShape="1">
          <a:blip r:embed="rId3">
            <a:alphaModFix amt="85000"/>
            <a:extLst>
              <a:ext uri="{837473B0-CC2E-450A-ABE3-18F120FF3D39}">
                <a1611:picAttrSrcUrl xmlns:a1611="http://schemas.microsoft.com/office/drawing/2016/11/main" r:id="rId4"/>
              </a:ext>
            </a:extLst>
          </a:blip>
          <a:srcRect l="18500" t="19288" r="50068" b="20469"/>
          <a:stretch/>
        </p:blipFill>
        <p:spPr>
          <a:xfrm>
            <a:off x="11567020" y="101951"/>
            <a:ext cx="392721" cy="501811"/>
          </a:xfrm>
          <a:prstGeom prst="rect">
            <a:avLst/>
          </a:prstGeom>
        </p:spPr>
      </p:pic>
      <p:sp>
        <p:nvSpPr>
          <p:cNvPr id="7" name="ZoneTexte 6">
            <a:extLst>
              <a:ext uri="{FF2B5EF4-FFF2-40B4-BE49-F238E27FC236}">
                <a16:creationId xmlns:a16="http://schemas.microsoft.com/office/drawing/2014/main" id="{92FC04CD-C905-82A9-81D3-909A452A388A}"/>
              </a:ext>
            </a:extLst>
          </p:cNvPr>
          <p:cNvSpPr txBox="1"/>
          <p:nvPr/>
        </p:nvSpPr>
        <p:spPr>
          <a:xfrm>
            <a:off x="1377888" y="1514923"/>
            <a:ext cx="9433048" cy="400110"/>
          </a:xfrm>
          <a:prstGeom prst="rect">
            <a:avLst/>
          </a:prstGeom>
          <a:noFill/>
        </p:spPr>
        <p:txBody>
          <a:bodyPr wrap="square">
            <a:spAutoFit/>
          </a:bodyPr>
          <a:lstStyle/>
          <a:p>
            <a:pPr>
              <a:buNone/>
            </a:pPr>
            <a:r>
              <a:rPr lang="fr-FR" sz="2000" dirty="0">
                <a:solidFill>
                  <a:srgbClr val="000000"/>
                </a:solidFill>
                <a:effectLst/>
                <a:latin typeface="Book Antiqua" panose="02040602050305030304" pitchFamily="18" charset="0"/>
                <a:ea typeface="Times New Roman" panose="02020603050405020304" pitchFamily="18" charset="0"/>
              </a:rPr>
              <a:t>Nous vous rappelons les ligne </a:t>
            </a:r>
            <a:r>
              <a:rPr lang="fr-FR" sz="2000" b="1" dirty="0">
                <a:solidFill>
                  <a:srgbClr val="000000"/>
                </a:solidFill>
                <a:effectLst/>
                <a:latin typeface="Book Antiqua" panose="02040602050305030304" pitchFamily="18" charset="0"/>
                <a:ea typeface="Times New Roman" panose="02020603050405020304" pitchFamily="18" charset="0"/>
              </a:rPr>
              <a:t>5-10</a:t>
            </a:r>
            <a:r>
              <a:rPr lang="fr-FR" sz="2000" dirty="0">
                <a:solidFill>
                  <a:srgbClr val="000000"/>
                </a:solidFill>
                <a:effectLst/>
                <a:latin typeface="Book Antiqua" panose="02040602050305030304" pitchFamily="18" charset="0"/>
                <a:ea typeface="Times New Roman" panose="02020603050405020304" pitchFamily="18" charset="0"/>
              </a:rPr>
              <a:t> de </a:t>
            </a:r>
            <a:r>
              <a:rPr lang="fr-FR" sz="2000" b="1" dirty="0">
                <a:solidFill>
                  <a:srgbClr val="000000"/>
                </a:solidFill>
                <a:effectLst/>
                <a:latin typeface="Book Antiqua" panose="02040602050305030304" pitchFamily="18" charset="0"/>
                <a:ea typeface="Times New Roman" panose="02020603050405020304" pitchFamily="18" charset="0"/>
              </a:rPr>
              <a:t>Figure 1 : Exemple de pom.xml :</a:t>
            </a:r>
            <a:endParaRPr lang="fr-FR" sz="2000" b="1" dirty="0">
              <a:effectLst/>
              <a:latin typeface="Times New Roman" panose="02020603050405020304" pitchFamily="18" charset="0"/>
              <a:ea typeface="Times New Roman" panose="02020603050405020304" pitchFamily="18" charset="0"/>
            </a:endParaRPr>
          </a:p>
        </p:txBody>
      </p:sp>
      <p:sp>
        <p:nvSpPr>
          <p:cNvPr id="9" name="ZoneTexte 8">
            <a:extLst>
              <a:ext uri="{FF2B5EF4-FFF2-40B4-BE49-F238E27FC236}">
                <a16:creationId xmlns:a16="http://schemas.microsoft.com/office/drawing/2014/main" id="{35694BC0-3599-D9E0-3566-10912E373DCE}"/>
              </a:ext>
            </a:extLst>
          </p:cNvPr>
          <p:cNvSpPr txBox="1"/>
          <p:nvPr/>
        </p:nvSpPr>
        <p:spPr>
          <a:xfrm>
            <a:off x="1386981" y="2115154"/>
            <a:ext cx="9433048" cy="1885333"/>
          </a:xfrm>
          <a:prstGeom prst="rect">
            <a:avLst/>
          </a:prstGeom>
          <a:solidFill>
            <a:schemeClr val="tx1"/>
          </a:solidFill>
        </p:spPr>
        <p:txBody>
          <a:bodyPr wrap="square" anchor="ctr" anchorCtr="0">
            <a:noAutofit/>
          </a:bodyPr>
          <a:lstStyle/>
          <a:p>
            <a:pPr>
              <a:lnSpc>
                <a:spcPts val="1425"/>
              </a:lnSpc>
              <a:spcAft>
                <a:spcPts val="600"/>
              </a:spcAft>
              <a:buNone/>
            </a:pPr>
            <a:r>
              <a:rPr lang="fr-FR" sz="1800" dirty="0">
                <a:solidFill>
                  <a:srgbClr val="CCCCCC"/>
                </a:solidFill>
                <a:effectLst/>
                <a:latin typeface="Book Antiqua" panose="02040602050305030304" pitchFamily="18" charset="0"/>
                <a:ea typeface="Times New Roman" panose="02020603050405020304" pitchFamily="18" charset="0"/>
              </a:rPr>
              <a:t>    </a:t>
            </a:r>
            <a:r>
              <a:rPr lang="fr-FR" sz="1800" dirty="0">
                <a:solidFill>
                  <a:srgbClr val="808080"/>
                </a:solidFill>
                <a:effectLst/>
                <a:latin typeface="Book Antiqua" panose="02040602050305030304" pitchFamily="18" charset="0"/>
                <a:ea typeface="Times New Roman" panose="02020603050405020304" pitchFamily="18" charset="0"/>
              </a:rPr>
              <a:t>&lt;</a:t>
            </a:r>
            <a:r>
              <a:rPr lang="fr-FR" sz="1800" dirty="0">
                <a:solidFill>
                  <a:srgbClr val="569CD6"/>
                </a:solidFill>
                <a:effectLst/>
                <a:latin typeface="Book Antiqua" panose="02040602050305030304" pitchFamily="18" charset="0"/>
                <a:ea typeface="Times New Roman" panose="02020603050405020304" pitchFamily="18" charset="0"/>
              </a:rPr>
              <a:t>parent</a:t>
            </a:r>
            <a:r>
              <a:rPr lang="fr-FR" sz="1800" dirty="0">
                <a:solidFill>
                  <a:srgbClr val="808080"/>
                </a:solidFill>
                <a:effectLst/>
                <a:latin typeface="Book Antiqua" panose="02040602050305030304" pitchFamily="18" charset="0"/>
                <a:ea typeface="Times New Roman" panose="02020603050405020304" pitchFamily="18" charset="0"/>
              </a:rPr>
              <a:t>&gt;</a:t>
            </a:r>
            <a:endParaRPr lang="fr-FR" sz="2400" dirty="0">
              <a:effectLst/>
              <a:latin typeface="Times New Roman" panose="02020603050405020304" pitchFamily="18" charset="0"/>
              <a:ea typeface="Times New Roman" panose="02020603050405020304" pitchFamily="18" charset="0"/>
            </a:endParaRPr>
          </a:p>
          <a:p>
            <a:pPr>
              <a:lnSpc>
                <a:spcPts val="1425"/>
              </a:lnSpc>
              <a:spcAft>
                <a:spcPts val="600"/>
              </a:spcAft>
              <a:buNone/>
            </a:pPr>
            <a:r>
              <a:rPr lang="fr-FR" sz="1800" dirty="0">
                <a:solidFill>
                  <a:srgbClr val="CCCCCC"/>
                </a:solidFill>
                <a:effectLst/>
                <a:latin typeface="Book Antiqua" panose="02040602050305030304" pitchFamily="18" charset="0"/>
                <a:ea typeface="Times New Roman" panose="02020603050405020304" pitchFamily="18" charset="0"/>
              </a:rPr>
              <a:t>        </a:t>
            </a:r>
            <a:r>
              <a:rPr lang="fr-FR" sz="1800" dirty="0">
                <a:solidFill>
                  <a:srgbClr val="808080"/>
                </a:solidFill>
                <a:effectLst/>
                <a:latin typeface="Book Antiqua" panose="02040602050305030304" pitchFamily="18" charset="0"/>
                <a:ea typeface="Times New Roman" panose="02020603050405020304" pitchFamily="18" charset="0"/>
              </a:rPr>
              <a:t>&lt;</a:t>
            </a:r>
            <a:r>
              <a:rPr lang="fr-FR" sz="1800" dirty="0" err="1">
                <a:solidFill>
                  <a:srgbClr val="569CD6"/>
                </a:solidFill>
                <a:effectLst/>
                <a:latin typeface="Book Antiqua" panose="02040602050305030304" pitchFamily="18" charset="0"/>
                <a:ea typeface="Times New Roman" panose="02020603050405020304" pitchFamily="18" charset="0"/>
              </a:rPr>
              <a:t>groupId</a:t>
            </a:r>
            <a:r>
              <a:rPr lang="fr-FR" sz="1800" dirty="0">
                <a:solidFill>
                  <a:srgbClr val="808080"/>
                </a:solidFill>
                <a:effectLst/>
                <a:latin typeface="Book Antiqua" panose="02040602050305030304" pitchFamily="18" charset="0"/>
                <a:ea typeface="Times New Roman" panose="02020603050405020304" pitchFamily="18" charset="0"/>
              </a:rPr>
              <a:t>&gt;</a:t>
            </a:r>
            <a:r>
              <a:rPr lang="fr-FR" sz="1800" dirty="0" err="1">
                <a:solidFill>
                  <a:srgbClr val="CCCCCC"/>
                </a:solidFill>
                <a:effectLst/>
                <a:latin typeface="Book Antiqua" panose="02040602050305030304" pitchFamily="18" charset="0"/>
                <a:ea typeface="Times New Roman" panose="02020603050405020304" pitchFamily="18" charset="0"/>
              </a:rPr>
              <a:t>org.springframework.boot</a:t>
            </a:r>
            <a:r>
              <a:rPr lang="fr-FR" sz="1800" dirty="0">
                <a:solidFill>
                  <a:srgbClr val="808080"/>
                </a:solidFill>
                <a:effectLst/>
                <a:latin typeface="Book Antiqua" panose="02040602050305030304" pitchFamily="18" charset="0"/>
                <a:ea typeface="Times New Roman" panose="02020603050405020304" pitchFamily="18" charset="0"/>
              </a:rPr>
              <a:t>&lt;/</a:t>
            </a:r>
            <a:r>
              <a:rPr lang="fr-FR" sz="1800" dirty="0" err="1">
                <a:solidFill>
                  <a:srgbClr val="569CD6"/>
                </a:solidFill>
                <a:effectLst/>
                <a:latin typeface="Book Antiqua" panose="02040602050305030304" pitchFamily="18" charset="0"/>
                <a:ea typeface="Times New Roman" panose="02020603050405020304" pitchFamily="18" charset="0"/>
              </a:rPr>
              <a:t>groupId</a:t>
            </a:r>
            <a:r>
              <a:rPr lang="fr-FR" sz="1800" dirty="0">
                <a:solidFill>
                  <a:srgbClr val="808080"/>
                </a:solidFill>
                <a:effectLst/>
                <a:latin typeface="Book Antiqua" panose="02040602050305030304" pitchFamily="18" charset="0"/>
                <a:ea typeface="Times New Roman" panose="02020603050405020304" pitchFamily="18" charset="0"/>
              </a:rPr>
              <a:t>&gt;</a:t>
            </a:r>
            <a:endParaRPr lang="fr-FR" sz="2400" dirty="0">
              <a:effectLst/>
              <a:latin typeface="Times New Roman" panose="02020603050405020304" pitchFamily="18" charset="0"/>
              <a:ea typeface="Times New Roman" panose="02020603050405020304" pitchFamily="18" charset="0"/>
            </a:endParaRPr>
          </a:p>
          <a:p>
            <a:pPr>
              <a:lnSpc>
                <a:spcPts val="1425"/>
              </a:lnSpc>
              <a:spcAft>
                <a:spcPts val="600"/>
              </a:spcAft>
              <a:buNone/>
            </a:pPr>
            <a:r>
              <a:rPr lang="fr-FR" sz="1800" dirty="0">
                <a:solidFill>
                  <a:srgbClr val="CCCCCC"/>
                </a:solidFill>
                <a:effectLst/>
                <a:latin typeface="Book Antiqua" panose="02040602050305030304" pitchFamily="18" charset="0"/>
                <a:ea typeface="Times New Roman" panose="02020603050405020304" pitchFamily="18" charset="0"/>
              </a:rPr>
              <a:t>        </a:t>
            </a:r>
            <a:r>
              <a:rPr lang="fr-FR" sz="1800" dirty="0">
                <a:solidFill>
                  <a:srgbClr val="808080"/>
                </a:solidFill>
                <a:effectLst/>
                <a:latin typeface="Book Antiqua" panose="02040602050305030304" pitchFamily="18" charset="0"/>
                <a:ea typeface="Times New Roman" panose="02020603050405020304" pitchFamily="18" charset="0"/>
              </a:rPr>
              <a:t>&lt;</a:t>
            </a:r>
            <a:r>
              <a:rPr lang="fr-FR" sz="1800" dirty="0" err="1">
                <a:solidFill>
                  <a:srgbClr val="569CD6"/>
                </a:solidFill>
                <a:effectLst/>
                <a:latin typeface="Book Antiqua" panose="02040602050305030304" pitchFamily="18" charset="0"/>
                <a:ea typeface="Times New Roman" panose="02020603050405020304" pitchFamily="18" charset="0"/>
              </a:rPr>
              <a:t>artifactId</a:t>
            </a:r>
            <a:r>
              <a:rPr lang="fr-FR" sz="1800" dirty="0">
                <a:solidFill>
                  <a:srgbClr val="808080"/>
                </a:solidFill>
                <a:effectLst/>
                <a:latin typeface="Book Antiqua" panose="02040602050305030304" pitchFamily="18" charset="0"/>
                <a:ea typeface="Times New Roman" panose="02020603050405020304" pitchFamily="18" charset="0"/>
              </a:rPr>
              <a:t>&gt;</a:t>
            </a:r>
            <a:r>
              <a:rPr lang="fr-FR" sz="1800" dirty="0" err="1">
                <a:solidFill>
                  <a:srgbClr val="CCCCCC"/>
                </a:solidFill>
                <a:effectLst/>
                <a:latin typeface="Book Antiqua" panose="02040602050305030304" pitchFamily="18" charset="0"/>
                <a:ea typeface="Times New Roman" panose="02020603050405020304" pitchFamily="18" charset="0"/>
              </a:rPr>
              <a:t>spring</a:t>
            </a:r>
            <a:r>
              <a:rPr lang="fr-FR" sz="1800" dirty="0">
                <a:solidFill>
                  <a:srgbClr val="CCCCCC"/>
                </a:solidFill>
                <a:effectLst/>
                <a:latin typeface="Book Antiqua" panose="02040602050305030304" pitchFamily="18" charset="0"/>
                <a:ea typeface="Times New Roman" panose="02020603050405020304" pitchFamily="18" charset="0"/>
              </a:rPr>
              <a:t>-boot-starter-parent</a:t>
            </a:r>
            <a:r>
              <a:rPr lang="fr-FR" sz="1800" dirty="0">
                <a:solidFill>
                  <a:srgbClr val="808080"/>
                </a:solidFill>
                <a:effectLst/>
                <a:latin typeface="Book Antiqua" panose="02040602050305030304" pitchFamily="18" charset="0"/>
                <a:ea typeface="Times New Roman" panose="02020603050405020304" pitchFamily="18" charset="0"/>
              </a:rPr>
              <a:t>&lt;/</a:t>
            </a:r>
            <a:r>
              <a:rPr lang="fr-FR" sz="1800" dirty="0" err="1">
                <a:solidFill>
                  <a:srgbClr val="569CD6"/>
                </a:solidFill>
                <a:effectLst/>
                <a:latin typeface="Book Antiqua" panose="02040602050305030304" pitchFamily="18" charset="0"/>
                <a:ea typeface="Times New Roman" panose="02020603050405020304" pitchFamily="18" charset="0"/>
              </a:rPr>
              <a:t>artifactId</a:t>
            </a:r>
            <a:r>
              <a:rPr lang="fr-FR" sz="1800" dirty="0">
                <a:solidFill>
                  <a:srgbClr val="808080"/>
                </a:solidFill>
                <a:effectLst/>
                <a:latin typeface="Book Antiqua" panose="02040602050305030304" pitchFamily="18" charset="0"/>
                <a:ea typeface="Times New Roman" panose="02020603050405020304" pitchFamily="18" charset="0"/>
              </a:rPr>
              <a:t>&gt;</a:t>
            </a:r>
            <a:endParaRPr lang="fr-FR" sz="2400" dirty="0">
              <a:effectLst/>
              <a:latin typeface="Times New Roman" panose="02020603050405020304" pitchFamily="18" charset="0"/>
              <a:ea typeface="Times New Roman" panose="02020603050405020304" pitchFamily="18" charset="0"/>
            </a:endParaRPr>
          </a:p>
          <a:p>
            <a:pPr>
              <a:lnSpc>
                <a:spcPts val="1425"/>
              </a:lnSpc>
              <a:spcAft>
                <a:spcPts val="600"/>
              </a:spcAft>
              <a:buNone/>
            </a:pPr>
            <a:r>
              <a:rPr lang="fr-FR" sz="1800" dirty="0">
                <a:solidFill>
                  <a:srgbClr val="CCCCCC"/>
                </a:solidFill>
                <a:effectLst/>
                <a:latin typeface="Book Antiqua" panose="02040602050305030304" pitchFamily="18" charset="0"/>
                <a:ea typeface="Times New Roman" panose="02020603050405020304" pitchFamily="18" charset="0"/>
              </a:rPr>
              <a:t>        </a:t>
            </a:r>
            <a:r>
              <a:rPr lang="fr-FR" sz="1800" dirty="0">
                <a:solidFill>
                  <a:srgbClr val="808080"/>
                </a:solidFill>
                <a:effectLst/>
                <a:latin typeface="Book Antiqua" panose="02040602050305030304" pitchFamily="18" charset="0"/>
                <a:ea typeface="Times New Roman" panose="02020603050405020304" pitchFamily="18" charset="0"/>
              </a:rPr>
              <a:t>&lt;</a:t>
            </a:r>
            <a:r>
              <a:rPr lang="fr-FR" sz="1800" dirty="0">
                <a:solidFill>
                  <a:srgbClr val="569CD6"/>
                </a:solidFill>
                <a:effectLst/>
                <a:latin typeface="Book Antiqua" panose="02040602050305030304" pitchFamily="18" charset="0"/>
                <a:ea typeface="Times New Roman" panose="02020603050405020304" pitchFamily="18" charset="0"/>
              </a:rPr>
              <a:t>version</a:t>
            </a:r>
            <a:r>
              <a:rPr lang="fr-FR" sz="1800" dirty="0">
                <a:solidFill>
                  <a:srgbClr val="808080"/>
                </a:solidFill>
                <a:effectLst/>
                <a:latin typeface="Book Antiqua" panose="02040602050305030304" pitchFamily="18" charset="0"/>
                <a:ea typeface="Times New Roman" panose="02020603050405020304" pitchFamily="18" charset="0"/>
              </a:rPr>
              <a:t>&gt;</a:t>
            </a:r>
            <a:r>
              <a:rPr lang="fr-FR" sz="1800" dirty="0">
                <a:solidFill>
                  <a:srgbClr val="CCCCCC"/>
                </a:solidFill>
                <a:effectLst/>
                <a:latin typeface="Book Antiqua" panose="02040602050305030304" pitchFamily="18" charset="0"/>
                <a:ea typeface="Times New Roman" panose="02020603050405020304" pitchFamily="18" charset="0"/>
              </a:rPr>
              <a:t>3.5.10</a:t>
            </a:r>
            <a:r>
              <a:rPr lang="fr-FR" sz="1800" dirty="0">
                <a:solidFill>
                  <a:srgbClr val="808080"/>
                </a:solidFill>
                <a:effectLst/>
                <a:latin typeface="Book Antiqua" panose="02040602050305030304" pitchFamily="18" charset="0"/>
                <a:ea typeface="Times New Roman" panose="02020603050405020304" pitchFamily="18" charset="0"/>
              </a:rPr>
              <a:t>&lt;/</a:t>
            </a:r>
            <a:r>
              <a:rPr lang="fr-FR" sz="1800" dirty="0">
                <a:solidFill>
                  <a:srgbClr val="569CD6"/>
                </a:solidFill>
                <a:effectLst/>
                <a:latin typeface="Book Antiqua" panose="02040602050305030304" pitchFamily="18" charset="0"/>
                <a:ea typeface="Times New Roman" panose="02020603050405020304" pitchFamily="18" charset="0"/>
              </a:rPr>
              <a:t>version</a:t>
            </a:r>
            <a:r>
              <a:rPr lang="fr-FR" sz="1800" dirty="0">
                <a:solidFill>
                  <a:srgbClr val="808080"/>
                </a:solidFill>
                <a:effectLst/>
                <a:latin typeface="Book Antiqua" panose="02040602050305030304" pitchFamily="18" charset="0"/>
                <a:ea typeface="Times New Roman" panose="02020603050405020304" pitchFamily="18" charset="0"/>
              </a:rPr>
              <a:t>&gt;</a:t>
            </a:r>
            <a:endParaRPr lang="fr-FR" sz="2400" dirty="0">
              <a:effectLst/>
              <a:latin typeface="Times New Roman" panose="02020603050405020304" pitchFamily="18" charset="0"/>
              <a:ea typeface="Times New Roman" panose="02020603050405020304" pitchFamily="18" charset="0"/>
            </a:endParaRPr>
          </a:p>
          <a:p>
            <a:pPr>
              <a:lnSpc>
                <a:spcPts val="1425"/>
              </a:lnSpc>
              <a:spcAft>
                <a:spcPts val="600"/>
              </a:spcAft>
              <a:buNone/>
            </a:pPr>
            <a:r>
              <a:rPr lang="fr-FR" sz="1800" dirty="0">
                <a:solidFill>
                  <a:srgbClr val="CCCCCC"/>
                </a:solidFill>
                <a:effectLst/>
                <a:latin typeface="Book Antiqua" panose="02040602050305030304" pitchFamily="18" charset="0"/>
                <a:ea typeface="Times New Roman" panose="02020603050405020304" pitchFamily="18" charset="0"/>
              </a:rPr>
              <a:t>        </a:t>
            </a:r>
            <a:r>
              <a:rPr lang="fr-FR" sz="1800" dirty="0">
                <a:solidFill>
                  <a:srgbClr val="808080"/>
                </a:solidFill>
                <a:effectLst/>
                <a:latin typeface="Book Antiqua" panose="02040602050305030304" pitchFamily="18" charset="0"/>
                <a:ea typeface="Times New Roman" panose="02020603050405020304" pitchFamily="18" charset="0"/>
              </a:rPr>
              <a:t>&lt;</a:t>
            </a:r>
            <a:r>
              <a:rPr lang="fr-FR" sz="1800" dirty="0" err="1">
                <a:solidFill>
                  <a:srgbClr val="569CD6"/>
                </a:solidFill>
                <a:effectLst/>
                <a:latin typeface="Book Antiqua" panose="02040602050305030304" pitchFamily="18" charset="0"/>
                <a:ea typeface="Times New Roman" panose="02020603050405020304" pitchFamily="18" charset="0"/>
              </a:rPr>
              <a:t>relativePath</a:t>
            </a:r>
            <a:r>
              <a:rPr lang="fr-FR" sz="1800" dirty="0">
                <a:solidFill>
                  <a:srgbClr val="808080"/>
                </a:solidFill>
                <a:effectLst/>
                <a:latin typeface="Book Antiqua" panose="02040602050305030304" pitchFamily="18" charset="0"/>
                <a:ea typeface="Times New Roman" panose="02020603050405020304" pitchFamily="18" charset="0"/>
              </a:rPr>
              <a:t>/&gt;</a:t>
            </a:r>
            <a:r>
              <a:rPr lang="fr-FR" sz="1800" dirty="0">
                <a:solidFill>
                  <a:srgbClr val="CCCCCC"/>
                </a:solidFill>
                <a:effectLst/>
                <a:latin typeface="Book Antiqua" panose="02040602050305030304" pitchFamily="18" charset="0"/>
                <a:ea typeface="Times New Roman" panose="02020603050405020304" pitchFamily="18" charset="0"/>
              </a:rPr>
              <a:t> </a:t>
            </a:r>
            <a:r>
              <a:rPr lang="fr-FR" sz="1800" dirty="0">
                <a:solidFill>
                  <a:srgbClr val="6A9955"/>
                </a:solidFill>
                <a:effectLst/>
                <a:latin typeface="Book Antiqua" panose="02040602050305030304" pitchFamily="18" charset="0"/>
                <a:ea typeface="Times New Roman" panose="02020603050405020304" pitchFamily="18" charset="0"/>
              </a:rPr>
              <a:t>&lt;!-- </a:t>
            </a:r>
            <a:r>
              <a:rPr lang="fr-FR" sz="1800" dirty="0" err="1">
                <a:solidFill>
                  <a:srgbClr val="6A9955"/>
                </a:solidFill>
                <a:effectLst/>
                <a:latin typeface="Book Antiqua" panose="02040602050305030304" pitchFamily="18" charset="0"/>
                <a:ea typeface="Times New Roman" panose="02020603050405020304" pitchFamily="18" charset="0"/>
              </a:rPr>
              <a:t>lookup</a:t>
            </a:r>
            <a:r>
              <a:rPr lang="fr-FR" sz="1800" dirty="0">
                <a:solidFill>
                  <a:srgbClr val="6A9955"/>
                </a:solidFill>
                <a:effectLst/>
                <a:latin typeface="Book Antiqua" panose="02040602050305030304" pitchFamily="18" charset="0"/>
                <a:ea typeface="Times New Roman" panose="02020603050405020304" pitchFamily="18" charset="0"/>
              </a:rPr>
              <a:t> parent </a:t>
            </a:r>
            <a:r>
              <a:rPr lang="fr-FR" sz="1800" dirty="0" err="1">
                <a:solidFill>
                  <a:srgbClr val="6A9955"/>
                </a:solidFill>
                <a:effectLst/>
                <a:latin typeface="Book Antiqua" panose="02040602050305030304" pitchFamily="18" charset="0"/>
                <a:ea typeface="Times New Roman" panose="02020603050405020304" pitchFamily="18" charset="0"/>
              </a:rPr>
              <a:t>from</a:t>
            </a:r>
            <a:r>
              <a:rPr lang="fr-FR" sz="1800" dirty="0">
                <a:solidFill>
                  <a:srgbClr val="6A9955"/>
                </a:solidFill>
                <a:effectLst/>
                <a:latin typeface="Book Antiqua" panose="02040602050305030304" pitchFamily="18" charset="0"/>
                <a:ea typeface="Times New Roman" panose="02020603050405020304" pitchFamily="18" charset="0"/>
              </a:rPr>
              <a:t> repository --&gt;</a:t>
            </a:r>
            <a:endParaRPr lang="fr-FR" sz="2400" dirty="0">
              <a:effectLst/>
              <a:latin typeface="Times New Roman" panose="02020603050405020304" pitchFamily="18" charset="0"/>
              <a:ea typeface="Times New Roman" panose="02020603050405020304" pitchFamily="18" charset="0"/>
            </a:endParaRPr>
          </a:p>
          <a:p>
            <a:pPr>
              <a:lnSpc>
                <a:spcPts val="1425"/>
              </a:lnSpc>
              <a:spcAft>
                <a:spcPts val="600"/>
              </a:spcAft>
              <a:buNone/>
            </a:pPr>
            <a:r>
              <a:rPr lang="fr-FR" sz="1800" dirty="0">
                <a:solidFill>
                  <a:srgbClr val="CCCCCC"/>
                </a:solidFill>
                <a:effectLst/>
                <a:latin typeface="Book Antiqua" panose="02040602050305030304" pitchFamily="18" charset="0"/>
                <a:ea typeface="Times New Roman" panose="02020603050405020304" pitchFamily="18" charset="0"/>
              </a:rPr>
              <a:t>    </a:t>
            </a:r>
            <a:r>
              <a:rPr lang="fr-FR" sz="1800" dirty="0">
                <a:solidFill>
                  <a:srgbClr val="808080"/>
                </a:solidFill>
                <a:effectLst/>
                <a:latin typeface="Book Antiqua" panose="02040602050305030304" pitchFamily="18" charset="0"/>
                <a:ea typeface="Times New Roman" panose="02020603050405020304" pitchFamily="18" charset="0"/>
              </a:rPr>
              <a:t>&lt;/</a:t>
            </a:r>
            <a:r>
              <a:rPr lang="fr-FR" sz="1800" dirty="0">
                <a:solidFill>
                  <a:srgbClr val="569CD6"/>
                </a:solidFill>
                <a:effectLst/>
                <a:latin typeface="Book Antiqua" panose="02040602050305030304" pitchFamily="18" charset="0"/>
                <a:ea typeface="Times New Roman" panose="02020603050405020304" pitchFamily="18" charset="0"/>
              </a:rPr>
              <a:t>parent</a:t>
            </a:r>
            <a:r>
              <a:rPr lang="fr-FR" sz="1800" dirty="0">
                <a:solidFill>
                  <a:srgbClr val="808080"/>
                </a:solidFill>
                <a:effectLst/>
                <a:latin typeface="Book Antiqua" panose="02040602050305030304" pitchFamily="18" charset="0"/>
                <a:ea typeface="Times New Roman" panose="02020603050405020304" pitchFamily="18" charset="0"/>
              </a:rPr>
              <a:t>&gt;</a:t>
            </a:r>
            <a:endParaRPr lang="fr-FR" sz="2400" dirty="0">
              <a:effectLst/>
              <a:latin typeface="Times New Roman" panose="02020603050405020304" pitchFamily="18" charset="0"/>
              <a:ea typeface="Times New Roman" panose="02020603050405020304" pitchFamily="18" charset="0"/>
            </a:endParaRPr>
          </a:p>
        </p:txBody>
      </p:sp>
      <p:sp>
        <p:nvSpPr>
          <p:cNvPr id="13" name="ZoneTexte 12">
            <a:extLst>
              <a:ext uri="{FF2B5EF4-FFF2-40B4-BE49-F238E27FC236}">
                <a16:creationId xmlns:a16="http://schemas.microsoft.com/office/drawing/2014/main" id="{D7623E5D-A8C6-4336-9154-95E6A0C96BD4}"/>
              </a:ext>
            </a:extLst>
          </p:cNvPr>
          <p:cNvSpPr txBox="1"/>
          <p:nvPr/>
        </p:nvSpPr>
        <p:spPr>
          <a:xfrm>
            <a:off x="1356674" y="4373581"/>
            <a:ext cx="10210345" cy="1938992"/>
          </a:xfrm>
          <a:prstGeom prst="rect">
            <a:avLst/>
          </a:prstGeom>
          <a:noFill/>
        </p:spPr>
        <p:txBody>
          <a:bodyPr wrap="square">
            <a:spAutoFit/>
          </a:bodyPr>
          <a:lstStyle/>
          <a:p>
            <a:pPr>
              <a:spcAft>
                <a:spcPts val="1200"/>
              </a:spcAft>
              <a:buNone/>
            </a:pPr>
            <a:r>
              <a:rPr lang="fr-FR" dirty="0">
                <a:latin typeface="Book Antiqua" panose="02040602050305030304" pitchFamily="18" charset="0"/>
                <a:ea typeface="Times New Roman" panose="02020603050405020304" pitchFamily="18" charset="0"/>
              </a:rPr>
              <a:t>Q</a:t>
            </a:r>
            <a:r>
              <a:rPr lang="fr-FR" dirty="0">
                <a:effectLst/>
                <a:latin typeface="Book Antiqua" panose="02040602050305030304" pitchFamily="18" charset="0"/>
                <a:ea typeface="Times New Roman" panose="02020603050405020304" pitchFamily="18" charset="0"/>
              </a:rPr>
              <a:t>uelques exemples de starters : </a:t>
            </a:r>
            <a:endParaRPr lang="fr-FR" dirty="0">
              <a:effectLst/>
              <a:latin typeface="Times New Roman" panose="02020603050405020304" pitchFamily="18" charset="0"/>
              <a:ea typeface="Times New Roman" panose="02020603050405020304" pitchFamily="18" charset="0"/>
            </a:endParaRPr>
          </a:p>
          <a:p>
            <a:pPr marL="342900" lvl="0" indent="-249238">
              <a:spcAft>
                <a:spcPts val="1200"/>
              </a:spcAft>
              <a:buSzPct val="70000"/>
              <a:buFont typeface="Symbol" panose="05050102010706020507" pitchFamily="18" charset="2"/>
              <a:buChar char=""/>
              <a:tabLst>
                <a:tab pos="457200" algn="l"/>
              </a:tabLst>
            </a:pPr>
            <a:r>
              <a:rPr lang="fr-FR" b="1" dirty="0" err="1">
                <a:effectLst/>
                <a:latin typeface="Book Antiqua" panose="02040602050305030304" pitchFamily="18" charset="0"/>
                <a:ea typeface="Times New Roman" panose="02020603050405020304" pitchFamily="18" charset="0"/>
              </a:rPr>
              <a:t>spring</a:t>
            </a:r>
            <a:r>
              <a:rPr lang="fr-FR" b="1" dirty="0">
                <a:effectLst/>
                <a:latin typeface="Book Antiqua" panose="02040602050305030304" pitchFamily="18" charset="0"/>
                <a:ea typeface="Times New Roman" panose="02020603050405020304" pitchFamily="18" charset="0"/>
              </a:rPr>
              <a:t>-boot-starter-mail</a:t>
            </a:r>
            <a:r>
              <a:rPr lang="fr-FR" dirty="0">
                <a:effectLst/>
                <a:latin typeface="Book Antiqua" panose="02040602050305030304" pitchFamily="18" charset="0"/>
                <a:ea typeface="Times New Roman" panose="02020603050405020304" pitchFamily="18" charset="0"/>
              </a:rPr>
              <a:t> : pour les applications et services d'envoi de mails.</a:t>
            </a:r>
            <a:endParaRPr lang="fr-FR" dirty="0">
              <a:effectLst/>
              <a:latin typeface="Times New Roman" panose="02020603050405020304" pitchFamily="18" charset="0"/>
              <a:ea typeface="Times New Roman" panose="02020603050405020304" pitchFamily="18" charset="0"/>
            </a:endParaRPr>
          </a:p>
          <a:p>
            <a:pPr marL="342900" lvl="0" indent="-249238">
              <a:spcAft>
                <a:spcPts val="1200"/>
              </a:spcAft>
              <a:buSzPct val="70000"/>
              <a:buFont typeface="Symbol" panose="05050102010706020507" pitchFamily="18" charset="2"/>
              <a:buChar char=""/>
              <a:tabLst>
                <a:tab pos="457200" algn="l"/>
              </a:tabLst>
            </a:pPr>
            <a:r>
              <a:rPr lang="fr-FR" b="1" dirty="0" err="1">
                <a:effectLst/>
                <a:latin typeface="Book Antiqua" panose="02040602050305030304" pitchFamily="18" charset="0"/>
                <a:ea typeface="Times New Roman" panose="02020603050405020304" pitchFamily="18" charset="0"/>
              </a:rPr>
              <a:t>spring</a:t>
            </a:r>
            <a:r>
              <a:rPr lang="fr-FR" b="1" dirty="0">
                <a:effectLst/>
                <a:latin typeface="Book Antiqua" panose="02040602050305030304" pitchFamily="18" charset="0"/>
                <a:ea typeface="Times New Roman" panose="02020603050405020304" pitchFamily="18" charset="0"/>
              </a:rPr>
              <a:t>-boot-starter-</a:t>
            </a:r>
            <a:r>
              <a:rPr lang="fr-FR" b="1" dirty="0" err="1">
                <a:effectLst/>
                <a:latin typeface="Book Antiqua" panose="02040602050305030304" pitchFamily="18" charset="0"/>
                <a:ea typeface="Times New Roman" panose="02020603050405020304" pitchFamily="18" charset="0"/>
              </a:rPr>
              <a:t>thymeleaf</a:t>
            </a:r>
            <a:r>
              <a:rPr lang="fr-FR" dirty="0">
                <a:effectLst/>
                <a:latin typeface="Book Antiqua" panose="02040602050305030304" pitchFamily="18" charset="0"/>
                <a:ea typeface="Times New Roman" panose="02020603050405020304" pitchFamily="18" charset="0"/>
              </a:rPr>
              <a:t> : si vous souhaitez créer une application qui offre une interface utilisateur en utilisant le moteur de </a:t>
            </a:r>
            <a:r>
              <a:rPr lang="fr-FR" dirty="0" err="1">
                <a:effectLst/>
                <a:latin typeface="Book Antiqua" panose="02040602050305030304" pitchFamily="18" charset="0"/>
                <a:ea typeface="Times New Roman" panose="02020603050405020304" pitchFamily="18" charset="0"/>
              </a:rPr>
              <a:t>template</a:t>
            </a:r>
            <a:r>
              <a:rPr lang="fr-FR" dirty="0">
                <a:effectLst/>
                <a:latin typeface="Book Antiqua" panose="02040602050305030304" pitchFamily="18" charset="0"/>
                <a:ea typeface="Times New Roman" panose="02020603050405020304" pitchFamily="18" charset="0"/>
              </a:rPr>
              <a:t> </a:t>
            </a:r>
            <a:r>
              <a:rPr lang="fr-FR" dirty="0" err="1">
                <a:effectLst/>
                <a:latin typeface="Book Antiqua" panose="02040602050305030304" pitchFamily="18" charset="0"/>
                <a:ea typeface="Times New Roman" panose="02020603050405020304" pitchFamily="18" charset="0"/>
              </a:rPr>
              <a:t>thymeleaf</a:t>
            </a:r>
            <a:r>
              <a:rPr lang="fr-FR" dirty="0">
                <a:effectLst/>
                <a:latin typeface="Book Antiqua" panose="02040602050305030304" pitchFamily="18" charset="0"/>
                <a:ea typeface="Times New Roman" panose="02020603050405020304" pitchFamily="18" charset="0"/>
              </a:rPr>
              <a:t>.</a:t>
            </a:r>
            <a:endParaRPr lang="fr-FR" dirty="0">
              <a:effectLst/>
              <a:latin typeface="Times New Roman" panose="02020603050405020304" pitchFamily="18" charset="0"/>
              <a:ea typeface="Times New Roman" panose="02020603050405020304" pitchFamily="18" charset="0"/>
            </a:endParaRPr>
          </a:p>
          <a:p>
            <a:pPr marL="342900" lvl="0" indent="-249238">
              <a:spcAft>
                <a:spcPts val="1200"/>
              </a:spcAft>
              <a:buSzPct val="70000"/>
              <a:buFont typeface="Symbol" panose="05050102010706020507" pitchFamily="18" charset="2"/>
              <a:buChar char=""/>
              <a:tabLst>
                <a:tab pos="457200" algn="l"/>
              </a:tabLst>
            </a:pPr>
            <a:r>
              <a:rPr lang="fr-FR" b="1" dirty="0" err="1">
                <a:effectLst/>
                <a:latin typeface="Book Antiqua" panose="02040602050305030304" pitchFamily="18" charset="0"/>
                <a:ea typeface="Times New Roman" panose="02020603050405020304" pitchFamily="18" charset="0"/>
              </a:rPr>
              <a:t>spring</a:t>
            </a:r>
            <a:r>
              <a:rPr lang="fr-FR" b="1" dirty="0">
                <a:effectLst/>
                <a:latin typeface="Book Antiqua" panose="02040602050305030304" pitchFamily="18" charset="0"/>
                <a:ea typeface="Times New Roman" panose="02020603050405020304" pitchFamily="18" charset="0"/>
              </a:rPr>
              <a:t>-boot-starter-web-services</a:t>
            </a:r>
            <a:r>
              <a:rPr lang="fr-FR" dirty="0">
                <a:effectLst/>
                <a:latin typeface="Book Antiqua" panose="02040602050305030304" pitchFamily="18" charset="0"/>
                <a:ea typeface="Times New Roman" panose="02020603050405020304" pitchFamily="18" charset="0"/>
              </a:rPr>
              <a:t> : pour les services plus classiques utilisant SOAP.</a:t>
            </a:r>
            <a:endParaRPr lang="fr-FR"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990025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7D9413-17D7-DDDB-1C89-2E061204EE55}"/>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5D5439E7-3844-C81D-2104-0CED82FDD176}"/>
              </a:ext>
            </a:extLst>
          </p:cNvPr>
          <p:cNvSpPr>
            <a:spLocks noGrp="1"/>
          </p:cNvSpPr>
          <p:nvPr>
            <p:ph type="title"/>
          </p:nvPr>
        </p:nvSpPr>
        <p:spPr>
          <a:xfrm>
            <a:off x="1391499" y="0"/>
            <a:ext cx="9782801" cy="1239837"/>
          </a:xfrm>
        </p:spPr>
        <p:txBody>
          <a:bodyPr rtlCol="0"/>
          <a:lstStyle/>
          <a:p>
            <a:r>
              <a:rPr lang="fr-FR" b="1" dirty="0">
                <a:solidFill>
                  <a:srgbClr val="496D8B"/>
                </a:solidFill>
              </a:rPr>
              <a:t>En résumé</a:t>
            </a:r>
          </a:p>
        </p:txBody>
      </p:sp>
      <p:sp>
        <p:nvSpPr>
          <p:cNvPr id="3" name="Titre 1">
            <a:extLst>
              <a:ext uri="{FF2B5EF4-FFF2-40B4-BE49-F238E27FC236}">
                <a16:creationId xmlns:a16="http://schemas.microsoft.com/office/drawing/2014/main" id="{BE0C7636-F235-016D-4FA7-B2C095F178A8}"/>
              </a:ext>
            </a:extLst>
          </p:cNvPr>
          <p:cNvSpPr txBox="1">
            <a:spLocks/>
          </p:cNvSpPr>
          <p:nvPr/>
        </p:nvSpPr>
        <p:spPr>
          <a:xfrm>
            <a:off x="8398669" y="73652"/>
            <a:ext cx="3168352" cy="49203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600" kern="1200">
                <a:solidFill>
                  <a:schemeClr val="tx1">
                    <a:lumMod val="75000"/>
                  </a:schemeClr>
                </a:solidFill>
                <a:latin typeface="+mj-lt"/>
                <a:ea typeface="+mj-ea"/>
                <a:cs typeface="+mj-cs"/>
              </a:defRPr>
            </a:lvl1pPr>
          </a:lstStyle>
          <a:p>
            <a:r>
              <a:rPr lang="fr-FR" sz="1200" dirty="0">
                <a:solidFill>
                  <a:srgbClr val="496D8B"/>
                </a:solidFill>
              </a:rPr>
              <a:t>Présentation de Spring Boot</a:t>
            </a:r>
            <a:endParaRPr lang="fr-FR" sz="1200" dirty="0">
              <a:solidFill>
                <a:srgbClr val="C00000"/>
              </a:solidFill>
            </a:endParaRPr>
          </a:p>
        </p:txBody>
      </p:sp>
      <p:cxnSp>
        <p:nvCxnSpPr>
          <p:cNvPr id="4" name="Connecteur droit 3">
            <a:extLst>
              <a:ext uri="{FF2B5EF4-FFF2-40B4-BE49-F238E27FC236}">
                <a16:creationId xmlns:a16="http://schemas.microsoft.com/office/drawing/2014/main" id="{032A09D0-C7A0-A0E7-0E02-A32AED100B92}"/>
              </a:ext>
            </a:extLst>
          </p:cNvPr>
          <p:cNvCxnSpPr>
            <a:cxnSpLocks/>
          </p:cNvCxnSpPr>
          <p:nvPr/>
        </p:nvCxnSpPr>
        <p:spPr>
          <a:xfrm>
            <a:off x="10609224" y="404664"/>
            <a:ext cx="813780"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Image 4" descr="Une image contenant Graphique, conception, Police, logo">
            <a:extLst>
              <a:ext uri="{FF2B5EF4-FFF2-40B4-BE49-F238E27FC236}">
                <a16:creationId xmlns:a16="http://schemas.microsoft.com/office/drawing/2014/main" id="{7414D025-73BB-FBB6-E803-15F585BD7F9A}"/>
              </a:ext>
            </a:extLst>
          </p:cNvPr>
          <p:cNvPicPr>
            <a:picLocks noChangeAspect="1"/>
          </p:cNvPicPr>
          <p:nvPr/>
        </p:nvPicPr>
        <p:blipFill rotWithShape="1">
          <a:blip r:embed="rId3">
            <a:alphaModFix amt="85000"/>
            <a:extLst>
              <a:ext uri="{837473B0-CC2E-450A-ABE3-18F120FF3D39}">
                <a1611:picAttrSrcUrl xmlns:a1611="http://schemas.microsoft.com/office/drawing/2016/11/main" r:id="rId4"/>
              </a:ext>
            </a:extLst>
          </a:blip>
          <a:srcRect l="18500" t="19288" r="50068" b="20469"/>
          <a:stretch/>
        </p:blipFill>
        <p:spPr>
          <a:xfrm>
            <a:off x="11567020" y="101951"/>
            <a:ext cx="392721" cy="501811"/>
          </a:xfrm>
          <a:prstGeom prst="rect">
            <a:avLst/>
          </a:prstGeom>
        </p:spPr>
      </p:pic>
      <p:sp>
        <p:nvSpPr>
          <p:cNvPr id="7" name="ZoneTexte 6">
            <a:extLst>
              <a:ext uri="{FF2B5EF4-FFF2-40B4-BE49-F238E27FC236}">
                <a16:creationId xmlns:a16="http://schemas.microsoft.com/office/drawing/2014/main" id="{AF4CDE61-FFF4-2FE6-9348-22B4091D9A71}"/>
              </a:ext>
            </a:extLst>
          </p:cNvPr>
          <p:cNvSpPr txBox="1"/>
          <p:nvPr/>
        </p:nvSpPr>
        <p:spPr>
          <a:xfrm>
            <a:off x="1262597" y="1570849"/>
            <a:ext cx="10581853" cy="3765133"/>
          </a:xfrm>
          <a:prstGeom prst="rect">
            <a:avLst/>
          </a:prstGeom>
          <a:noFill/>
        </p:spPr>
        <p:txBody>
          <a:bodyPr wrap="square">
            <a:spAutoFit/>
          </a:bodyPr>
          <a:lstStyle/>
          <a:p>
            <a:pPr marL="342900" lvl="0" indent="-342900">
              <a:spcBef>
                <a:spcPts val="1400"/>
              </a:spcBef>
              <a:spcAft>
                <a:spcPts val="1400"/>
              </a:spcAft>
              <a:buSzPct val="60000"/>
              <a:buFont typeface="Symbol" panose="05050102010706020507" pitchFamily="18" charset="2"/>
              <a:buChar char=""/>
              <a:tabLst>
                <a:tab pos="457200" algn="l"/>
              </a:tabLst>
            </a:pPr>
            <a:r>
              <a:rPr lang="fr-FR" sz="2400" dirty="0">
                <a:effectLst/>
                <a:latin typeface="Book Antiqua" panose="02040602050305030304" pitchFamily="18" charset="0"/>
                <a:ea typeface="Times New Roman" panose="02020603050405020304" pitchFamily="18" charset="0"/>
              </a:rPr>
              <a:t>Spring Boot est un Framework qui permet de démarrer rapidement le développement d'applications ou services en fournissant les dépendances nécessaires et en </a:t>
            </a:r>
            <a:r>
              <a:rPr lang="fr-FR" sz="2400" dirty="0" err="1">
                <a:effectLst/>
                <a:latin typeface="Book Antiqua" panose="02040602050305030304" pitchFamily="18" charset="0"/>
                <a:ea typeface="Times New Roman" panose="02020603050405020304" pitchFamily="18" charset="0"/>
              </a:rPr>
              <a:t>auto-configurant</a:t>
            </a:r>
            <a:r>
              <a:rPr lang="fr-FR" sz="2400" dirty="0">
                <a:effectLst/>
                <a:latin typeface="Book Antiqua" panose="02040602050305030304" pitchFamily="18" charset="0"/>
                <a:ea typeface="Times New Roman" panose="02020603050405020304" pitchFamily="18" charset="0"/>
              </a:rPr>
              <a:t> celles-ci.</a:t>
            </a:r>
            <a:endParaRPr lang="fr-FR" sz="2400" dirty="0">
              <a:effectLst/>
              <a:latin typeface="Times New Roman" panose="02020603050405020304" pitchFamily="18" charset="0"/>
              <a:ea typeface="Times New Roman" panose="02020603050405020304" pitchFamily="18" charset="0"/>
            </a:endParaRPr>
          </a:p>
          <a:p>
            <a:pPr marL="342900" lvl="0" indent="-342900">
              <a:spcBef>
                <a:spcPts val="1400"/>
              </a:spcBef>
              <a:spcAft>
                <a:spcPts val="1400"/>
              </a:spcAft>
              <a:buSzPct val="60000"/>
              <a:buFont typeface="Symbol" panose="05050102010706020507" pitchFamily="18" charset="2"/>
              <a:buChar char=""/>
              <a:tabLst>
                <a:tab pos="457200" algn="l"/>
              </a:tabLst>
            </a:pPr>
            <a:r>
              <a:rPr lang="fr-FR" sz="2400" dirty="0">
                <a:effectLst/>
                <a:latin typeface="Book Antiqua" panose="02040602050305030304" pitchFamily="18" charset="0"/>
                <a:ea typeface="Times New Roman" panose="02020603050405020304" pitchFamily="18" charset="0"/>
              </a:rPr>
              <a:t>Pour activer l'</a:t>
            </a:r>
            <a:r>
              <a:rPr lang="fr-FR" sz="2400" dirty="0" err="1">
                <a:effectLst/>
                <a:latin typeface="Book Antiqua" panose="02040602050305030304" pitchFamily="18" charset="0"/>
                <a:ea typeface="Times New Roman" panose="02020603050405020304" pitchFamily="18" charset="0"/>
              </a:rPr>
              <a:t>auto-configuration</a:t>
            </a:r>
            <a:r>
              <a:rPr lang="fr-FR" sz="2400" dirty="0">
                <a:effectLst/>
                <a:latin typeface="Book Antiqua" panose="02040602050305030304" pitchFamily="18" charset="0"/>
                <a:ea typeface="Times New Roman" panose="02020603050405020304" pitchFamily="18" charset="0"/>
              </a:rPr>
              <a:t>, on utilise l'annotation </a:t>
            </a:r>
            <a:r>
              <a:rPr lang="fr-FR" sz="2400" i="1" dirty="0">
                <a:effectLst/>
                <a:latin typeface="Book Antiqua" panose="02040602050305030304" pitchFamily="18" charset="0"/>
                <a:ea typeface="Times New Roman" panose="02020603050405020304" pitchFamily="18" charset="0"/>
              </a:rPr>
              <a:t>@EnableAutoConfiguration</a:t>
            </a:r>
            <a:r>
              <a:rPr lang="fr-FR" sz="2400" dirty="0">
                <a:effectLst/>
                <a:latin typeface="Book Antiqua" panose="02040602050305030304" pitchFamily="18" charset="0"/>
                <a:ea typeface="Times New Roman" panose="02020603050405020304" pitchFamily="18" charset="0"/>
              </a:rPr>
              <a:t>. Si vous écrivez vos propres configurations, celles-ci priment sur celles de Spring Boot.</a:t>
            </a:r>
            <a:endParaRPr lang="fr-FR" sz="2400" dirty="0">
              <a:effectLst/>
              <a:latin typeface="Times New Roman" panose="02020603050405020304" pitchFamily="18" charset="0"/>
              <a:ea typeface="Times New Roman" panose="02020603050405020304" pitchFamily="18" charset="0"/>
            </a:endParaRPr>
          </a:p>
          <a:p>
            <a:pPr marL="342900" lvl="0" indent="-342900">
              <a:spcBef>
                <a:spcPts val="1400"/>
              </a:spcBef>
              <a:spcAft>
                <a:spcPts val="1400"/>
              </a:spcAft>
              <a:buSzPct val="60000"/>
              <a:buFont typeface="Symbol" panose="05050102010706020507" pitchFamily="18" charset="2"/>
              <a:buChar char=""/>
              <a:tabLst>
                <a:tab pos="457200" algn="l"/>
              </a:tabLst>
            </a:pPr>
            <a:r>
              <a:rPr lang="fr-FR" sz="2400" dirty="0">
                <a:effectLst/>
                <a:latin typeface="Book Antiqua" panose="02040602050305030304" pitchFamily="18" charset="0"/>
                <a:ea typeface="Times New Roman" panose="02020603050405020304" pitchFamily="18" charset="0"/>
              </a:rPr>
              <a:t>Les starters permettent d'importer un ensemble de dépendances selon la nature de l'application à développer afin de démarrer rapidement.</a:t>
            </a:r>
            <a:endParaRPr lang="fr-FR"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7350353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9756" y="1600089"/>
            <a:ext cx="9073008" cy="2654064"/>
          </a:xfrm>
        </p:spPr>
        <p:txBody>
          <a:bodyPr rtlCol="0">
            <a:noAutofit/>
          </a:bodyPr>
          <a:lstStyle/>
          <a:p>
            <a:pPr rtl="0"/>
            <a:r>
              <a:rPr lang="fr-FR" sz="4400" dirty="0">
                <a:latin typeface="Segoe UI" panose="020B0502040204020203" pitchFamily="34" charset="0"/>
                <a:cs typeface="Segoe UI" panose="020B0502040204020203" pitchFamily="34" charset="0"/>
              </a:rPr>
              <a:t>Installation d'un environnement Java SE, Jakarta EE, Spring, Spring MVC et Spring Boot</a:t>
            </a:r>
            <a:endParaRPr lang="fr-FR" sz="4400" dirty="0">
              <a:solidFill>
                <a:srgbClr val="FF0000"/>
              </a:solidFill>
              <a:latin typeface="Segoe UI" panose="020B0502040204020203" pitchFamily="34" charset="0"/>
              <a:cs typeface="Segoe UI" panose="020B0502040204020203" pitchFamily="34" charset="0"/>
            </a:endParaRPr>
          </a:p>
        </p:txBody>
      </p:sp>
      <p:pic>
        <p:nvPicPr>
          <p:cNvPr id="5" name="Image 4" descr="Conception de la planète">
            <a:extLst>
              <a:ext uri="{FF2B5EF4-FFF2-40B4-BE49-F238E27FC236}">
                <a16:creationId xmlns:a16="http://schemas.microsoft.com/office/drawing/2014/main" id="{B701E382-6B7D-0FF9-6B51-BCA26DCEA715}"/>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4700"/>
                    </a14:imgEffect>
                  </a14:imgLayer>
                </a14:imgProps>
              </a:ext>
            </a:extLst>
          </a:blip>
          <a:srcRect l="25142" t="8139"/>
          <a:stretch/>
        </p:blipFill>
        <p:spPr>
          <a:xfrm>
            <a:off x="8758708" y="1811031"/>
            <a:ext cx="3430117" cy="2682775"/>
          </a:xfrm>
          <a:prstGeom prst="rect">
            <a:avLst/>
          </a:prstGeom>
        </p:spPr>
      </p:pic>
      <p:pic>
        <p:nvPicPr>
          <p:cNvPr id="14338" name="Picture 2" descr="Sondage : quelle édition du JDK (Java Development Kit) utilisez-vous ? Et  quelles sont les raisons de votre choix ?">
            <a:extLst>
              <a:ext uri="{FF2B5EF4-FFF2-40B4-BE49-F238E27FC236}">
                <a16:creationId xmlns:a16="http://schemas.microsoft.com/office/drawing/2014/main" id="{38070325-A52B-7631-4858-1537B61A9DB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5860" y="4958462"/>
            <a:ext cx="1468284" cy="840431"/>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a:extLst>
              <a:ext uri="{FF2B5EF4-FFF2-40B4-BE49-F238E27FC236}">
                <a16:creationId xmlns:a16="http://schemas.microsoft.com/office/drawing/2014/main" id="{44ABCD4E-50B1-9F62-8E66-1A31FD2AC59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95417" y="4835389"/>
            <a:ext cx="1150399" cy="873946"/>
          </a:xfrm>
          <a:prstGeom prst="rect">
            <a:avLst/>
          </a:prstGeom>
          <a:noFill/>
          <a:extLst>
            <a:ext uri="{909E8E84-426E-40DD-AFC4-6F175D3DCCD1}">
              <a14:hiddenFill xmlns:a14="http://schemas.microsoft.com/office/drawing/2010/main">
                <a:solidFill>
                  <a:srgbClr val="FFFFFF"/>
                </a:solidFill>
              </a14:hiddenFill>
            </a:ext>
          </a:extLst>
        </p:spPr>
      </p:pic>
      <p:pic>
        <p:nvPicPr>
          <p:cNvPr id="14342" name="Picture 6" descr="Spring MVC: A Comprehensive Guide | by Prabhakar Kulkarni | Medium">
            <a:extLst>
              <a:ext uri="{FF2B5EF4-FFF2-40B4-BE49-F238E27FC236}">
                <a16:creationId xmlns:a16="http://schemas.microsoft.com/office/drawing/2014/main" id="{6C6F83D0-7E8A-8314-8A79-A89217BC20F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05916" y="4869160"/>
            <a:ext cx="1849361" cy="8931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278308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53852" y="2966063"/>
            <a:ext cx="7704856" cy="925872"/>
          </a:xfrm>
        </p:spPr>
        <p:txBody>
          <a:bodyPr rtlCol="0">
            <a:normAutofit/>
          </a:bodyPr>
          <a:lstStyle/>
          <a:p>
            <a:pPr rtl="0"/>
            <a:r>
              <a:rPr lang="fr-FR" sz="6000" dirty="0">
                <a:latin typeface="Segoe UI" panose="020B0502040204020203" pitchFamily="34" charset="0"/>
                <a:cs typeface="Segoe UI" panose="020B0502040204020203" pitchFamily="34" charset="0"/>
              </a:rPr>
              <a:t>Installation de JDK 21</a:t>
            </a:r>
            <a:endParaRPr lang="fr-FR" sz="6000" dirty="0">
              <a:solidFill>
                <a:srgbClr val="C00000"/>
              </a:solidFill>
              <a:latin typeface="Segoe UI" panose="020B0502040204020203" pitchFamily="34" charset="0"/>
              <a:cs typeface="Segoe UI" panose="020B0502040204020203" pitchFamily="34" charset="0"/>
            </a:endParaRPr>
          </a:p>
        </p:txBody>
      </p:sp>
      <p:pic>
        <p:nvPicPr>
          <p:cNvPr id="3" name="Image 2" descr="Une image contenant Graphique, conception, Police, logo">
            <a:extLst>
              <a:ext uri="{FF2B5EF4-FFF2-40B4-BE49-F238E27FC236}">
                <a16:creationId xmlns:a16="http://schemas.microsoft.com/office/drawing/2014/main" id="{9224BA64-EB92-97D2-F27C-F5F52B5275D8}"/>
              </a:ext>
            </a:extLst>
          </p:cNvPr>
          <p:cNvPicPr>
            <a:picLocks noChangeAspect="1"/>
          </p:cNvPicPr>
          <p:nvPr/>
        </p:nvPicPr>
        <p:blipFill rotWithShape="1">
          <a:blip r:embed="rId3">
            <a:alphaModFix amt="85000"/>
            <a:extLst>
              <a:ext uri="{837473B0-CC2E-450A-ABE3-18F120FF3D39}">
                <a1611:picAttrSrcUrl xmlns:a1611="http://schemas.microsoft.com/office/drawing/2016/11/main" r:id="rId4"/>
              </a:ext>
            </a:extLst>
          </a:blip>
          <a:srcRect l="18500" t="19288" r="50068" b="20469"/>
          <a:stretch/>
        </p:blipFill>
        <p:spPr>
          <a:xfrm>
            <a:off x="9415934" y="1657430"/>
            <a:ext cx="2772891" cy="3543139"/>
          </a:xfrm>
          <a:prstGeom prst="rect">
            <a:avLst/>
          </a:prstGeom>
        </p:spPr>
      </p:pic>
    </p:spTree>
    <p:extLst>
      <p:ext uri="{BB962C8B-B14F-4D97-AF65-F5344CB8AC3E}">
        <p14:creationId xmlns:p14="http://schemas.microsoft.com/office/powerpoint/2010/main" val="42635216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a:extLst>
              <a:ext uri="{FF2B5EF4-FFF2-40B4-BE49-F238E27FC236}">
                <a16:creationId xmlns:a16="http://schemas.microsoft.com/office/drawing/2014/main" id="{1BE5C126-A234-D44C-85C2-626184F27B45}"/>
              </a:ext>
            </a:extLst>
          </p:cNvPr>
          <p:cNvSpPr>
            <a:spLocks noGrp="1"/>
          </p:cNvSpPr>
          <p:nvPr>
            <p:ph type="title"/>
          </p:nvPr>
        </p:nvSpPr>
        <p:spPr>
          <a:xfrm>
            <a:off x="1557908" y="332656"/>
            <a:ext cx="9782801" cy="544282"/>
          </a:xfrm>
        </p:spPr>
        <p:txBody>
          <a:bodyPr rtlCol="0">
            <a:normAutofit/>
          </a:bodyPr>
          <a:lstStyle/>
          <a:p>
            <a:r>
              <a:rPr lang="fr-FR" sz="2400" b="1" dirty="0">
                <a:solidFill>
                  <a:srgbClr val="496D8B"/>
                </a:solidFill>
              </a:rPr>
              <a:t>Installation de JDK 21</a:t>
            </a:r>
            <a:endParaRPr lang="fr-FR" sz="2400" b="1" dirty="0">
              <a:solidFill>
                <a:srgbClr val="C00000"/>
              </a:solidFill>
            </a:endParaRPr>
          </a:p>
        </p:txBody>
      </p:sp>
      <p:cxnSp>
        <p:nvCxnSpPr>
          <p:cNvPr id="10" name="Connecteur droit 9">
            <a:extLst>
              <a:ext uri="{FF2B5EF4-FFF2-40B4-BE49-F238E27FC236}">
                <a16:creationId xmlns:a16="http://schemas.microsoft.com/office/drawing/2014/main" id="{744E3F7B-4729-04F7-87B3-DCD1FFA4F422}"/>
              </a:ext>
            </a:extLst>
          </p:cNvPr>
          <p:cNvCxnSpPr/>
          <p:nvPr/>
        </p:nvCxnSpPr>
        <p:spPr>
          <a:xfrm>
            <a:off x="7570980" y="652933"/>
            <a:ext cx="36360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14851331-D0AD-DA06-0EE0-65D43BA0869F}"/>
              </a:ext>
            </a:extLst>
          </p:cNvPr>
          <p:cNvSpPr txBox="1"/>
          <p:nvPr/>
        </p:nvSpPr>
        <p:spPr>
          <a:xfrm>
            <a:off x="1557908" y="980728"/>
            <a:ext cx="10009113" cy="615553"/>
          </a:xfrm>
          <a:prstGeom prst="rect">
            <a:avLst/>
          </a:prstGeom>
          <a:noFill/>
        </p:spPr>
        <p:txBody>
          <a:bodyPr wrap="square" rtlCol="0">
            <a:spAutoFit/>
          </a:bodyPr>
          <a:lstStyle/>
          <a:p>
            <a:r>
              <a:rPr lang="fr-FR" sz="1600" b="1" dirty="0"/>
              <a:t>Lien de téléchargement de JDK 21 : </a:t>
            </a:r>
          </a:p>
          <a:p>
            <a:r>
              <a:rPr lang="fr-FR" sz="1600" dirty="0">
                <a:solidFill>
                  <a:srgbClr val="496D8B"/>
                </a:solidFill>
              </a:rPr>
              <a:t>URL (</a:t>
            </a:r>
            <a:r>
              <a:rPr lang="fr-FR" sz="1800" u="sng" dirty="0">
                <a:solidFill>
                  <a:srgbClr val="496D8B"/>
                </a:solidFill>
                <a:effectLst/>
                <a:latin typeface="Book Antiqua" panose="02040602050305030304" pitchFamily="18" charset="0"/>
                <a:ea typeface="Times New Roman" panose="02020603050405020304" pitchFamily="18" charset="0"/>
                <a:cs typeface="Times New Roman" panose="02020603050405020304" pitchFamily="18" charset="0"/>
              </a:rPr>
              <a:t>https://download.oracle.com/java/21/archive/jdk-21.0.8_windows-x64_bin.zip)</a:t>
            </a:r>
            <a:endParaRPr lang="fr-FR" sz="1600" dirty="0">
              <a:solidFill>
                <a:srgbClr val="496D8B"/>
              </a:solidFill>
            </a:endParaRPr>
          </a:p>
        </p:txBody>
      </p:sp>
      <p:pic>
        <p:nvPicPr>
          <p:cNvPr id="12" name="Image 11" descr="Une image contenant Graphique, conception, Police, logo">
            <a:extLst>
              <a:ext uri="{FF2B5EF4-FFF2-40B4-BE49-F238E27FC236}">
                <a16:creationId xmlns:a16="http://schemas.microsoft.com/office/drawing/2014/main" id="{6450B2CB-9174-48AC-52C4-7A548FF0C35A}"/>
              </a:ext>
            </a:extLst>
          </p:cNvPr>
          <p:cNvPicPr>
            <a:picLocks noChangeAspect="1"/>
          </p:cNvPicPr>
          <p:nvPr/>
        </p:nvPicPr>
        <p:blipFill rotWithShape="1">
          <a:blip r:embed="rId2">
            <a:alphaModFix amt="85000"/>
            <a:extLst>
              <a:ext uri="{837473B0-CC2E-450A-ABE3-18F120FF3D39}">
                <a1611:picAttrSrcUrl xmlns:a1611="http://schemas.microsoft.com/office/drawing/2016/11/main" r:id="rId3"/>
              </a:ext>
            </a:extLst>
          </a:blip>
          <a:srcRect l="18500" t="19288" r="50068" b="20469"/>
          <a:stretch/>
        </p:blipFill>
        <p:spPr>
          <a:xfrm>
            <a:off x="11353230" y="101951"/>
            <a:ext cx="606511" cy="774987"/>
          </a:xfrm>
          <a:prstGeom prst="rect">
            <a:avLst/>
          </a:prstGeom>
        </p:spPr>
      </p:pic>
      <p:pic>
        <p:nvPicPr>
          <p:cNvPr id="3" name="Image 2" descr="Une image contenant texte, capture d’écran, Police, logiciel&#10;&#10;Le contenu généré par l’IA peut être incorrect.">
            <a:extLst>
              <a:ext uri="{FF2B5EF4-FFF2-40B4-BE49-F238E27FC236}">
                <a16:creationId xmlns:a16="http://schemas.microsoft.com/office/drawing/2014/main" id="{6E86946F-0C9B-C27C-3098-2F45CD058EA6}"/>
              </a:ext>
            </a:extLst>
          </p:cNvPr>
          <p:cNvPicPr>
            <a:picLocks noChangeAspect="1"/>
          </p:cNvPicPr>
          <p:nvPr/>
        </p:nvPicPr>
        <p:blipFill>
          <a:blip r:embed="rId4"/>
          <a:stretch>
            <a:fillRect/>
          </a:stretch>
        </p:blipFill>
        <p:spPr>
          <a:xfrm>
            <a:off x="1287773" y="1988840"/>
            <a:ext cx="10549382" cy="2716699"/>
          </a:xfrm>
          <a:prstGeom prst="rect">
            <a:avLst/>
          </a:prstGeom>
        </p:spPr>
      </p:pic>
    </p:spTree>
    <p:extLst>
      <p:ext uri="{BB962C8B-B14F-4D97-AF65-F5344CB8AC3E}">
        <p14:creationId xmlns:p14="http://schemas.microsoft.com/office/powerpoint/2010/main" val="13112486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A0F9F6-A435-6ABB-7A2A-DFBFF2D53672}"/>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EA4BBF57-B7D3-706B-428A-24E451ED324F}"/>
              </a:ext>
            </a:extLst>
          </p:cNvPr>
          <p:cNvSpPr>
            <a:spLocks noGrp="1"/>
          </p:cNvSpPr>
          <p:nvPr>
            <p:ph type="title"/>
          </p:nvPr>
        </p:nvSpPr>
        <p:spPr>
          <a:xfrm>
            <a:off x="1053852" y="2966063"/>
            <a:ext cx="7704856" cy="925872"/>
          </a:xfrm>
        </p:spPr>
        <p:txBody>
          <a:bodyPr rtlCol="0">
            <a:noAutofit/>
          </a:bodyPr>
          <a:lstStyle/>
          <a:p>
            <a:pPr rtl="0"/>
            <a:r>
              <a:rPr lang="fr-FR" sz="4800" dirty="0">
                <a:latin typeface="Segoe UI" panose="020B0502040204020203" pitchFamily="34" charset="0"/>
                <a:cs typeface="Segoe UI" panose="020B0502040204020203" pitchFamily="34" charset="0"/>
              </a:rPr>
              <a:t>Installation de Maven 3.9.12</a:t>
            </a:r>
            <a:endParaRPr lang="fr-FR" sz="4800" dirty="0">
              <a:solidFill>
                <a:srgbClr val="C00000"/>
              </a:solidFill>
              <a:latin typeface="Segoe UI" panose="020B0502040204020203" pitchFamily="34" charset="0"/>
              <a:cs typeface="Segoe UI" panose="020B0502040204020203" pitchFamily="34" charset="0"/>
            </a:endParaRPr>
          </a:p>
        </p:txBody>
      </p:sp>
      <p:pic>
        <p:nvPicPr>
          <p:cNvPr id="3" name="Image 2" descr="Une image contenant Graphique, conception, Police, logo">
            <a:extLst>
              <a:ext uri="{FF2B5EF4-FFF2-40B4-BE49-F238E27FC236}">
                <a16:creationId xmlns:a16="http://schemas.microsoft.com/office/drawing/2014/main" id="{BF749F9F-76B9-84AC-226A-BC3870902D4D}"/>
              </a:ext>
            </a:extLst>
          </p:cNvPr>
          <p:cNvPicPr>
            <a:picLocks noChangeAspect="1"/>
          </p:cNvPicPr>
          <p:nvPr/>
        </p:nvPicPr>
        <p:blipFill rotWithShape="1">
          <a:blip r:embed="rId3">
            <a:alphaModFix amt="85000"/>
            <a:extLst>
              <a:ext uri="{837473B0-CC2E-450A-ABE3-18F120FF3D39}">
                <a1611:picAttrSrcUrl xmlns:a1611="http://schemas.microsoft.com/office/drawing/2016/11/main" r:id="rId4"/>
              </a:ext>
            </a:extLst>
          </a:blip>
          <a:srcRect l="18500" t="19288" r="50068" b="20469"/>
          <a:stretch/>
        </p:blipFill>
        <p:spPr>
          <a:xfrm>
            <a:off x="9415934" y="1657430"/>
            <a:ext cx="2772891" cy="3543139"/>
          </a:xfrm>
          <a:prstGeom prst="rect">
            <a:avLst/>
          </a:prstGeom>
        </p:spPr>
      </p:pic>
    </p:spTree>
    <p:extLst>
      <p:ext uri="{BB962C8B-B14F-4D97-AF65-F5344CB8AC3E}">
        <p14:creationId xmlns:p14="http://schemas.microsoft.com/office/powerpoint/2010/main" val="35849862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2"/>
          <p:cNvSpPr>
            <a:spLocks noGrp="1"/>
          </p:cNvSpPr>
          <p:nvPr>
            <p:ph type="title"/>
          </p:nvPr>
        </p:nvSpPr>
        <p:spPr/>
        <p:txBody>
          <a:bodyPr rtlCol="0">
            <a:normAutofit/>
          </a:bodyPr>
          <a:lstStyle/>
          <a:p>
            <a:pPr rtl="0"/>
            <a:r>
              <a:rPr lang="fr-FR" sz="4400" dirty="0">
                <a:solidFill>
                  <a:srgbClr val="496D8B"/>
                </a:solidFill>
                <a:latin typeface="Segoe UI" panose="020B0502040204020203" pitchFamily="34" charset="0"/>
                <a:cs typeface="Segoe UI" panose="020B0502040204020203" pitchFamily="34" charset="0"/>
              </a:rPr>
              <a:t>Formateur</a:t>
            </a:r>
          </a:p>
        </p:txBody>
      </p:sp>
      <p:sp>
        <p:nvSpPr>
          <p:cNvPr id="14" name="Espace réservé du contenu 13"/>
          <p:cNvSpPr>
            <a:spLocks noGrp="1"/>
          </p:cNvSpPr>
          <p:nvPr>
            <p:ph idx="1"/>
          </p:nvPr>
        </p:nvSpPr>
        <p:spPr>
          <a:xfrm>
            <a:off x="1621038" y="2965831"/>
            <a:ext cx="10406960" cy="3628301"/>
          </a:xfrm>
          <a:ln>
            <a:noFill/>
          </a:ln>
        </p:spPr>
        <p:txBody>
          <a:bodyPr wrap="square" rtlCol="0">
            <a:spAutoFit/>
          </a:bodyPr>
          <a:lstStyle/>
          <a:p>
            <a:pPr marL="246888" lvl="1">
              <a:lnSpc>
                <a:spcPct val="200000"/>
              </a:lnSpc>
              <a:spcBef>
                <a:spcPts val="0"/>
              </a:spcBef>
              <a:spcAft>
                <a:spcPts val="600"/>
              </a:spcAft>
              <a:buFont typeface="Euphemia" pitchFamily="34" charset="0"/>
              <a:buChar char="›"/>
            </a:pPr>
            <a:r>
              <a:rPr lang="fr-FR" b="1" dirty="0">
                <a:solidFill>
                  <a:srgbClr val="6A99C1"/>
                </a:solidFill>
                <a:latin typeface="Segoe UI" panose="020B0502040204020203" pitchFamily="34" charset="0"/>
                <a:cs typeface="Segoe UI" panose="020B0502040204020203" pitchFamily="34" charset="0"/>
              </a:rPr>
              <a:t>Expériences : </a:t>
            </a:r>
          </a:p>
          <a:p>
            <a:pPr marL="0" lvl="1" indent="0" algn="just" defTabSz="898525">
              <a:lnSpc>
                <a:spcPct val="100000"/>
              </a:lnSpc>
              <a:spcAft>
                <a:spcPts val="1200"/>
              </a:spcAft>
              <a:buNone/>
            </a:pPr>
            <a:r>
              <a:rPr lang="fr-FR" sz="1800" b="1" dirty="0">
                <a:latin typeface="Segoe UI" panose="020B0502040204020203" pitchFamily="34" charset="0"/>
                <a:cs typeface="Segoe UI" panose="020B0502040204020203" pitchFamily="34" charset="0"/>
              </a:rPr>
              <a:t>16 ans </a:t>
            </a:r>
            <a:r>
              <a:rPr lang="fr-FR" sz="1800" dirty="0">
                <a:latin typeface="Segoe UI" panose="020B0502040204020203" pitchFamily="34" charset="0"/>
                <a:cs typeface="Segoe UI" panose="020B0502040204020203" pitchFamily="34" charset="0"/>
              </a:rPr>
              <a:t>comme Lead Dev Java EE Spring C#/.Net </a:t>
            </a:r>
            <a:r>
              <a:rPr lang="fr-FR" sz="1800" dirty="0" err="1">
                <a:latin typeface="Segoe UI" panose="020B0502040204020203" pitchFamily="34" charset="0"/>
                <a:cs typeface="Segoe UI" panose="020B0502040204020203" pitchFamily="34" charset="0"/>
              </a:rPr>
              <a:t>Angular</a:t>
            </a:r>
            <a:r>
              <a:rPr lang="fr-FR" sz="1800" dirty="0">
                <a:latin typeface="Segoe UI" panose="020B0502040204020203" pitchFamily="34" charset="0"/>
                <a:cs typeface="Segoe UI" panose="020B0502040204020203" pitchFamily="34" charset="0"/>
              </a:rPr>
              <a:t>, Référent technique, Architecte, Expert                      E-Commerce, Chef de projet Technique et Dev Sénior.</a:t>
            </a:r>
          </a:p>
          <a:p>
            <a:pPr marL="0" lvl="1" indent="0" algn="just" defTabSz="898525">
              <a:lnSpc>
                <a:spcPct val="100000"/>
              </a:lnSpc>
              <a:spcAft>
                <a:spcPts val="1200"/>
              </a:spcAft>
              <a:buNone/>
            </a:pPr>
            <a:r>
              <a:rPr lang="fr-FR" sz="1800" b="1" dirty="0">
                <a:latin typeface="Segoe UI" panose="020B0502040204020203" pitchFamily="34" charset="0"/>
                <a:cs typeface="Segoe UI" panose="020B0502040204020203" pitchFamily="34" charset="0"/>
              </a:rPr>
              <a:t>10 ans </a:t>
            </a:r>
            <a:r>
              <a:rPr lang="fr-FR" sz="1800" dirty="0">
                <a:latin typeface="Segoe UI" panose="020B0502040204020203" pitchFamily="34" charset="0"/>
                <a:cs typeface="Segoe UI" panose="020B0502040204020203" pitchFamily="34" charset="0"/>
              </a:rPr>
              <a:t>comme Formateur Architecture Micro-Service (Conteneurisation avec Docker et orchestration </a:t>
            </a:r>
            <a:r>
              <a:rPr lang="fr-FR" sz="1800" dirty="0" err="1">
                <a:latin typeface="Segoe UI" panose="020B0502040204020203" pitchFamily="34" charset="0"/>
                <a:cs typeface="Segoe UI" panose="020B0502040204020203" pitchFamily="34" charset="0"/>
              </a:rPr>
              <a:t>Kubernetes</a:t>
            </a:r>
            <a:r>
              <a:rPr lang="fr-FR" sz="1800" dirty="0">
                <a:latin typeface="Segoe UI" panose="020B0502040204020203" pitchFamily="34" charset="0"/>
                <a:cs typeface="Segoe UI" panose="020B0502040204020203" pitchFamily="34" charset="0"/>
              </a:rPr>
              <a:t>), </a:t>
            </a:r>
            <a:r>
              <a:rPr lang="fr-FR" sz="1800" dirty="0" err="1">
                <a:latin typeface="Segoe UI" panose="020B0502040204020203" pitchFamily="34" charset="0"/>
                <a:cs typeface="Segoe UI" panose="020B0502040204020203" pitchFamily="34" charset="0"/>
              </a:rPr>
              <a:t>Devops</a:t>
            </a:r>
            <a:r>
              <a:rPr lang="fr-FR" sz="1800" dirty="0">
                <a:latin typeface="Segoe UI" panose="020B0502040204020203" pitchFamily="34" charset="0"/>
                <a:cs typeface="Segoe UI" panose="020B0502040204020203" pitchFamily="34" charset="0"/>
              </a:rPr>
              <a:t>, Java EE, .Net (C#,VB.NET et ASP.NET </a:t>
            </a:r>
            <a:r>
              <a:rPr lang="fr-FR" sz="1800" dirty="0" err="1">
                <a:latin typeface="Segoe UI" panose="020B0502040204020203" pitchFamily="34" charset="0"/>
                <a:cs typeface="Segoe UI" panose="020B0502040204020203" pitchFamily="34" charset="0"/>
              </a:rPr>
              <a:t>Core</a:t>
            </a:r>
            <a:r>
              <a:rPr lang="fr-FR" sz="1800" dirty="0">
                <a:latin typeface="Segoe UI" panose="020B0502040204020203" pitchFamily="34" charset="0"/>
                <a:cs typeface="Segoe UI" panose="020B0502040204020203" pitchFamily="34" charset="0"/>
              </a:rPr>
              <a:t>), PHP (7, 8 et 9 avec Symfony 4 et 5), </a:t>
            </a:r>
            <a:r>
              <a:rPr lang="fr-FR" sz="1800" dirty="0" err="1">
                <a:latin typeface="Segoe UI" panose="020B0502040204020203" pitchFamily="34" charset="0"/>
                <a:cs typeface="Segoe UI" panose="020B0502040204020203" pitchFamily="34" charset="0"/>
              </a:rPr>
              <a:t>Angular</a:t>
            </a:r>
            <a:r>
              <a:rPr lang="fr-FR" sz="1800" dirty="0">
                <a:latin typeface="Segoe UI" panose="020B0502040204020203" pitchFamily="34" charset="0"/>
                <a:cs typeface="Segoe UI" panose="020B0502040204020203" pitchFamily="34" charset="0"/>
              </a:rPr>
              <a:t> (2 à 16), </a:t>
            </a:r>
            <a:r>
              <a:rPr lang="fr-FR" sz="1800" dirty="0" err="1">
                <a:latin typeface="Segoe UI" panose="020B0502040204020203" pitchFamily="34" charset="0"/>
                <a:cs typeface="Segoe UI" panose="020B0502040204020203" pitchFamily="34" charset="0"/>
              </a:rPr>
              <a:t>React</a:t>
            </a:r>
            <a:r>
              <a:rPr lang="fr-FR" sz="1800" dirty="0">
                <a:latin typeface="Segoe UI" panose="020B0502040204020203" pitchFamily="34" charset="0"/>
                <a:cs typeface="Segoe UI" panose="020B0502040204020203" pitchFamily="34" charset="0"/>
              </a:rPr>
              <a:t> JS, Node </a:t>
            </a:r>
            <a:r>
              <a:rPr lang="fr-FR" sz="1800" dirty="0" err="1">
                <a:latin typeface="Segoe UI" panose="020B0502040204020203" pitchFamily="34" charset="0"/>
                <a:cs typeface="Segoe UI" panose="020B0502040204020203" pitchFamily="34" charset="0"/>
              </a:rPr>
              <a:t>Js</a:t>
            </a:r>
            <a:r>
              <a:rPr lang="fr-FR" sz="1800" dirty="0">
                <a:latin typeface="Segoe UI" panose="020B0502040204020203" pitchFamily="34" charset="0"/>
                <a:cs typeface="Segoe UI" panose="020B0502040204020203" pitchFamily="34" charset="0"/>
              </a:rPr>
              <a:t> et C, C++ </a:t>
            </a:r>
            <a:r>
              <a:rPr lang="fr-FR" sz="1800" dirty="0" err="1">
                <a:latin typeface="Segoe UI" panose="020B0502040204020203" pitchFamily="34" charset="0"/>
                <a:cs typeface="Segoe UI" panose="020B0502040204020203" pitchFamily="34" charset="0"/>
              </a:rPr>
              <a:t>ect</a:t>
            </a:r>
            <a:r>
              <a:rPr lang="fr-FR" sz="1800" dirty="0">
                <a:latin typeface="Segoe UI" panose="020B0502040204020203" pitchFamily="34" charset="0"/>
                <a:cs typeface="Segoe UI" panose="020B0502040204020203" pitchFamily="34" charset="0"/>
              </a:rPr>
              <a:t>... chez </a:t>
            </a:r>
            <a:r>
              <a:rPr lang="fr-FR" sz="1800" dirty="0" err="1">
                <a:latin typeface="Segoe UI" panose="020B0502040204020203" pitchFamily="34" charset="0"/>
                <a:cs typeface="Segoe UI" panose="020B0502040204020203" pitchFamily="34" charset="0"/>
              </a:rPr>
              <a:t>Dawan</a:t>
            </a:r>
            <a:r>
              <a:rPr lang="fr-FR" sz="1800" dirty="0">
                <a:latin typeface="Segoe UI" panose="020B0502040204020203" pitchFamily="34" charset="0"/>
                <a:cs typeface="Segoe UI" panose="020B0502040204020203" pitchFamily="34" charset="0"/>
              </a:rPr>
              <a:t>, M2I </a:t>
            </a:r>
            <a:r>
              <a:rPr lang="fr-FR" sz="1800" dirty="0" err="1">
                <a:latin typeface="Segoe UI" panose="020B0502040204020203" pitchFamily="34" charset="0"/>
                <a:cs typeface="Segoe UI" panose="020B0502040204020203" pitchFamily="34" charset="0"/>
              </a:rPr>
              <a:t>Formation,CapGemini</a:t>
            </a:r>
            <a:r>
              <a:rPr lang="fr-FR" sz="1800" dirty="0">
                <a:latin typeface="Segoe UI" panose="020B0502040204020203" pitchFamily="34" charset="0"/>
                <a:cs typeface="Segoe UI" panose="020B0502040204020203" pitchFamily="34" charset="0"/>
              </a:rPr>
              <a:t>, IONIS, </a:t>
            </a:r>
            <a:r>
              <a:rPr lang="fr-FR" sz="1800" dirty="0" err="1">
                <a:latin typeface="Segoe UI" panose="020B0502040204020203" pitchFamily="34" charset="0"/>
                <a:cs typeface="Segoe UI" panose="020B0502040204020203" pitchFamily="34" charset="0"/>
              </a:rPr>
              <a:t>SupInfo</a:t>
            </a:r>
            <a:r>
              <a:rPr lang="fr-FR" sz="1800" dirty="0">
                <a:latin typeface="Segoe UI" panose="020B0502040204020203" pitchFamily="34" charset="0"/>
                <a:cs typeface="Segoe UI" panose="020B0502040204020203" pitchFamily="34" charset="0"/>
              </a:rPr>
              <a:t>, </a:t>
            </a:r>
            <a:r>
              <a:rPr lang="fr-FR" sz="1800" dirty="0" err="1">
                <a:latin typeface="Segoe UI" panose="020B0502040204020203" pitchFamily="34" charset="0"/>
                <a:cs typeface="Segoe UI" panose="020B0502040204020203" pitchFamily="34" charset="0"/>
              </a:rPr>
              <a:t>Epitech</a:t>
            </a:r>
            <a:r>
              <a:rPr lang="fr-FR" sz="1800" dirty="0">
                <a:latin typeface="Segoe UI" panose="020B0502040204020203" pitchFamily="34" charset="0"/>
                <a:cs typeface="Segoe UI" panose="020B0502040204020203" pitchFamily="34" charset="0"/>
              </a:rPr>
              <a:t>, ETNA, ORSYS ,PROFIND, Campus Académie (ex IMIE), </a:t>
            </a:r>
            <a:r>
              <a:rPr lang="fr-FR" sz="1800" dirty="0" err="1">
                <a:latin typeface="Segoe UI" panose="020B0502040204020203" pitchFamily="34" charset="0"/>
                <a:cs typeface="Segoe UI" panose="020B0502040204020203" pitchFamily="34" charset="0"/>
              </a:rPr>
              <a:t>InfoTech</a:t>
            </a:r>
            <a:r>
              <a:rPr lang="fr-FR" sz="1800" dirty="0">
                <a:latin typeface="Segoe UI" panose="020B0502040204020203" pitchFamily="34" charset="0"/>
                <a:cs typeface="Segoe UI" panose="020B0502040204020203" pitchFamily="34" charset="0"/>
              </a:rPr>
              <a:t>, ESIA </a:t>
            </a:r>
            <a:r>
              <a:rPr lang="fr-FR" sz="1800" dirty="0" err="1">
                <a:latin typeface="Segoe UI" panose="020B0502040204020203" pitchFamily="34" charset="0"/>
                <a:cs typeface="Segoe UI" panose="020B0502040204020203" pitchFamily="34" charset="0"/>
              </a:rPr>
              <a:t>ect</a:t>
            </a:r>
            <a:r>
              <a:rPr lang="fr-FR" sz="1800" dirty="0">
                <a:latin typeface="Segoe UI" panose="020B0502040204020203" pitchFamily="34" charset="0"/>
                <a:cs typeface="Segoe UI" panose="020B0502040204020203" pitchFamily="34" charset="0"/>
              </a:rPr>
              <a:t>...</a:t>
            </a:r>
          </a:p>
          <a:p>
            <a:pPr marL="0" lvl="1" indent="0">
              <a:lnSpc>
                <a:spcPct val="200000"/>
              </a:lnSpc>
              <a:spcBef>
                <a:spcPts val="0"/>
              </a:spcBef>
              <a:spcAft>
                <a:spcPts val="600"/>
              </a:spcAft>
              <a:buNone/>
            </a:pPr>
            <a:r>
              <a:rPr lang="fr-FR" sz="2000" b="1" dirty="0">
                <a:latin typeface="Segoe UI" panose="020B0502040204020203" pitchFamily="34" charset="0"/>
                <a:cs typeface="Segoe UI" panose="020B0502040204020203" pitchFamily="34" charset="0"/>
              </a:rPr>
              <a:t>Contact : </a:t>
            </a:r>
            <a:r>
              <a:rPr lang="fr-FR" sz="1800" dirty="0">
                <a:solidFill>
                  <a:srgbClr val="496D8B"/>
                </a:solidFill>
                <a:latin typeface="Segoe UI" panose="020B0502040204020203" pitchFamily="34" charset="0"/>
                <a:cs typeface="Segoe UI" panose="020B0502040204020203" pitchFamily="34" charset="0"/>
              </a:rPr>
              <a:t>contact@yeconsulting.fr</a:t>
            </a:r>
            <a:endParaRPr lang="fr-FR" sz="2000" dirty="0">
              <a:solidFill>
                <a:srgbClr val="496D8B"/>
              </a:solidFill>
              <a:latin typeface="Segoe UI" panose="020B0502040204020203" pitchFamily="34" charset="0"/>
              <a:cs typeface="Segoe UI" panose="020B0502040204020203" pitchFamily="34" charset="0"/>
            </a:endParaRPr>
          </a:p>
        </p:txBody>
      </p:sp>
      <p:sp>
        <p:nvSpPr>
          <p:cNvPr id="5" name="ZoneTexte 4">
            <a:extLst>
              <a:ext uri="{FF2B5EF4-FFF2-40B4-BE49-F238E27FC236}">
                <a16:creationId xmlns:a16="http://schemas.microsoft.com/office/drawing/2014/main" id="{E9316643-19E0-0CA9-2C6F-8676EEDA6E00}"/>
              </a:ext>
            </a:extLst>
          </p:cNvPr>
          <p:cNvSpPr txBox="1"/>
          <p:nvPr/>
        </p:nvSpPr>
        <p:spPr>
          <a:xfrm>
            <a:off x="1197869" y="1734725"/>
            <a:ext cx="8499836" cy="1169551"/>
          </a:xfrm>
          <a:prstGeom prst="rect">
            <a:avLst/>
          </a:prstGeom>
          <a:solidFill>
            <a:srgbClr val="496D8B"/>
          </a:solidFill>
          <a:ln>
            <a:solidFill>
              <a:schemeClr val="accent1">
                <a:lumMod val="75000"/>
              </a:schemeClr>
            </a:solidFill>
          </a:ln>
        </p:spPr>
        <p:txBody>
          <a:bodyPr wrap="square">
            <a:spAutoFit/>
          </a:bodyPr>
          <a:lstStyle/>
          <a:p>
            <a:pPr marL="174625" rtl="0">
              <a:spcBef>
                <a:spcPts val="600"/>
              </a:spcBef>
              <a:buNone/>
            </a:pPr>
            <a:r>
              <a:rPr lang="fr-FR" sz="2800" b="1" dirty="0">
                <a:solidFill>
                  <a:schemeClr val="bg1"/>
                </a:solidFill>
                <a:latin typeface="Segoe UI" panose="020B0502040204020203" pitchFamily="34" charset="0"/>
                <a:cs typeface="Segoe UI" panose="020B0502040204020203" pitchFamily="34" charset="0"/>
              </a:rPr>
              <a:t>El Hadji GAYE</a:t>
            </a:r>
          </a:p>
          <a:p>
            <a:pPr marL="174625" rtl="0">
              <a:lnSpc>
                <a:spcPct val="100000"/>
              </a:lnSpc>
              <a:spcBef>
                <a:spcPts val="600"/>
              </a:spcBef>
              <a:buNone/>
            </a:pPr>
            <a:r>
              <a:rPr lang="fr-FR" sz="1600" dirty="0">
                <a:solidFill>
                  <a:schemeClr val="bg1"/>
                </a:solidFill>
                <a:latin typeface="Segoe UI" panose="020B0502040204020203" pitchFamily="34" charset="0"/>
                <a:cs typeface="Segoe UI" panose="020B0502040204020203" pitchFamily="34" charset="0"/>
              </a:rPr>
              <a:t>Ingénieur en informatique et micro-électronique (</a:t>
            </a:r>
            <a:r>
              <a:rPr lang="fr-FR" sz="1600" dirty="0" err="1">
                <a:solidFill>
                  <a:schemeClr val="bg1"/>
                </a:solidFill>
                <a:latin typeface="Segoe UI" panose="020B0502040204020203" pitchFamily="34" charset="0"/>
                <a:cs typeface="Segoe UI" panose="020B0502040204020203" pitchFamily="34" charset="0"/>
              </a:rPr>
              <a:t>Ecole</a:t>
            </a:r>
            <a:r>
              <a:rPr lang="fr-FR" sz="1600" dirty="0">
                <a:solidFill>
                  <a:schemeClr val="bg1"/>
                </a:solidFill>
                <a:latin typeface="Segoe UI" panose="020B0502040204020203" pitchFamily="34" charset="0"/>
                <a:cs typeface="Segoe UI" panose="020B0502040204020203" pitchFamily="34" charset="0"/>
              </a:rPr>
              <a:t> Polytechnique de Lille)</a:t>
            </a:r>
          </a:p>
          <a:p>
            <a:pPr marL="174625" rtl="0">
              <a:lnSpc>
                <a:spcPct val="100000"/>
              </a:lnSpc>
              <a:spcBef>
                <a:spcPts val="600"/>
              </a:spcBef>
              <a:spcAft>
                <a:spcPts val="1200"/>
              </a:spcAft>
              <a:buNone/>
            </a:pPr>
            <a:r>
              <a:rPr lang="fr-FR" sz="1600" dirty="0">
                <a:solidFill>
                  <a:schemeClr val="bg1"/>
                </a:solidFill>
                <a:latin typeface="Segoe UI" panose="020B0502040204020203" pitchFamily="34" charset="0"/>
                <a:cs typeface="Segoe UI" panose="020B0502040204020203" pitchFamily="34" charset="0"/>
              </a:rPr>
              <a:t>Master spécialisé informatique d'entreprise (</a:t>
            </a:r>
            <a:r>
              <a:rPr lang="fr-FR" sz="1600" dirty="0" err="1">
                <a:solidFill>
                  <a:schemeClr val="bg1"/>
                </a:solidFill>
                <a:latin typeface="Segoe UI" panose="020B0502040204020203" pitchFamily="34" charset="0"/>
                <a:cs typeface="Segoe UI" panose="020B0502040204020203" pitchFamily="34" charset="0"/>
              </a:rPr>
              <a:t>Ecole</a:t>
            </a:r>
            <a:r>
              <a:rPr lang="fr-FR" sz="1600" dirty="0">
                <a:solidFill>
                  <a:schemeClr val="bg1"/>
                </a:solidFill>
                <a:latin typeface="Segoe UI" panose="020B0502040204020203" pitchFamily="34" charset="0"/>
                <a:cs typeface="Segoe UI" panose="020B0502040204020203" pitchFamily="34" charset="0"/>
              </a:rPr>
              <a:t> Polytechnique d'Angers (ex ISTIA)) </a:t>
            </a:r>
          </a:p>
        </p:txBody>
      </p:sp>
      <p:pic>
        <p:nvPicPr>
          <p:cNvPr id="4" name="Image 3" descr="Une image contenant personne, habits, Visage humain, Verre à vin&#10;&#10;Description générée automatiquement">
            <a:extLst>
              <a:ext uri="{FF2B5EF4-FFF2-40B4-BE49-F238E27FC236}">
                <a16:creationId xmlns:a16="http://schemas.microsoft.com/office/drawing/2014/main" id="{3E090889-317F-CBA0-7A58-C44A7EEDA072}"/>
              </a:ext>
            </a:extLst>
          </p:cNvPr>
          <p:cNvPicPr>
            <a:picLocks noChangeAspect="1"/>
          </p:cNvPicPr>
          <p:nvPr/>
        </p:nvPicPr>
        <p:blipFill rotWithShape="1">
          <a:blip r:embed="rId3"/>
          <a:srcRect r="35938" b="47156"/>
          <a:stretch/>
        </p:blipFill>
        <p:spPr>
          <a:xfrm>
            <a:off x="9740783" y="-27384"/>
            <a:ext cx="2330293" cy="2931660"/>
          </a:xfrm>
          <a:prstGeom prst="rect">
            <a:avLst/>
          </a:prstGeom>
          <a:ln>
            <a:solidFill>
              <a:srgbClr val="4D7493"/>
            </a:solidFill>
          </a:ln>
        </p:spPr>
      </p:pic>
    </p:spTree>
    <p:extLst>
      <p:ext uri="{BB962C8B-B14F-4D97-AF65-F5344CB8AC3E}">
        <p14:creationId xmlns:p14="http://schemas.microsoft.com/office/powerpoint/2010/main" val="17204263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6E9A5C-4F2D-5CE7-828A-D55286D072B9}"/>
            </a:ext>
          </a:extLst>
        </p:cNvPr>
        <p:cNvGrpSpPr/>
        <p:nvPr/>
      </p:nvGrpSpPr>
      <p:grpSpPr>
        <a:xfrm>
          <a:off x="0" y="0"/>
          <a:ext cx="0" cy="0"/>
          <a:chOff x="0" y="0"/>
          <a:chExt cx="0" cy="0"/>
        </a:xfrm>
      </p:grpSpPr>
      <p:sp>
        <p:nvSpPr>
          <p:cNvPr id="7" name="Titre 1">
            <a:extLst>
              <a:ext uri="{FF2B5EF4-FFF2-40B4-BE49-F238E27FC236}">
                <a16:creationId xmlns:a16="http://schemas.microsoft.com/office/drawing/2014/main" id="{2C06F3DD-0704-062B-917B-78C26C1127E6}"/>
              </a:ext>
            </a:extLst>
          </p:cNvPr>
          <p:cNvSpPr>
            <a:spLocks noGrp="1"/>
          </p:cNvSpPr>
          <p:nvPr>
            <p:ph type="title"/>
          </p:nvPr>
        </p:nvSpPr>
        <p:spPr>
          <a:xfrm>
            <a:off x="1557908" y="332656"/>
            <a:ext cx="9782801" cy="544282"/>
          </a:xfrm>
        </p:spPr>
        <p:txBody>
          <a:bodyPr rtlCol="0">
            <a:normAutofit/>
          </a:bodyPr>
          <a:lstStyle/>
          <a:p>
            <a:r>
              <a:rPr lang="fr-FR" sz="2400" b="1" dirty="0">
                <a:solidFill>
                  <a:srgbClr val="496D8B"/>
                </a:solidFill>
              </a:rPr>
              <a:t>Installation de JDK 21</a:t>
            </a:r>
            <a:endParaRPr lang="fr-FR" sz="2400" b="1" dirty="0">
              <a:solidFill>
                <a:srgbClr val="C00000"/>
              </a:solidFill>
            </a:endParaRPr>
          </a:p>
        </p:txBody>
      </p:sp>
      <p:cxnSp>
        <p:nvCxnSpPr>
          <p:cNvPr id="10" name="Connecteur droit 9">
            <a:extLst>
              <a:ext uri="{FF2B5EF4-FFF2-40B4-BE49-F238E27FC236}">
                <a16:creationId xmlns:a16="http://schemas.microsoft.com/office/drawing/2014/main" id="{54D3B9ED-EEAB-B413-1EC4-CC7D5BE389B9}"/>
              </a:ext>
            </a:extLst>
          </p:cNvPr>
          <p:cNvCxnSpPr/>
          <p:nvPr/>
        </p:nvCxnSpPr>
        <p:spPr>
          <a:xfrm>
            <a:off x="7570980" y="652933"/>
            <a:ext cx="36360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5D306F26-D0DE-2E93-8741-9BA6AA3CEBDB}"/>
              </a:ext>
            </a:extLst>
          </p:cNvPr>
          <p:cNvSpPr txBox="1"/>
          <p:nvPr/>
        </p:nvSpPr>
        <p:spPr>
          <a:xfrm>
            <a:off x="1557908" y="980728"/>
            <a:ext cx="10009113" cy="615553"/>
          </a:xfrm>
          <a:prstGeom prst="rect">
            <a:avLst/>
          </a:prstGeom>
          <a:noFill/>
        </p:spPr>
        <p:txBody>
          <a:bodyPr wrap="square" rtlCol="0">
            <a:spAutoFit/>
          </a:bodyPr>
          <a:lstStyle/>
          <a:p>
            <a:r>
              <a:rPr lang="fr-FR" sz="1600" b="1" dirty="0"/>
              <a:t>Lien de téléchargement de Maven: </a:t>
            </a:r>
          </a:p>
          <a:p>
            <a:r>
              <a:rPr lang="fr-FR" sz="1600" dirty="0">
                <a:solidFill>
                  <a:srgbClr val="496D8B"/>
                </a:solidFill>
              </a:rPr>
              <a:t>URL (</a:t>
            </a:r>
            <a:r>
              <a:rPr lang="fr-FR" sz="1800" u="sng" dirty="0">
                <a:solidFill>
                  <a:srgbClr val="496D8B"/>
                </a:solidFill>
                <a:effectLst/>
                <a:latin typeface="Book Antiqua" panose="02040602050305030304" pitchFamily="18" charset="0"/>
                <a:ea typeface="Times New Roman" panose="02020603050405020304" pitchFamily="18" charset="0"/>
                <a:cs typeface="Times New Roman" panose="02020603050405020304" pitchFamily="18" charset="0"/>
              </a:rPr>
              <a:t>https://dlcdn.apache.org/maven/maven-3/3.9.12/binaries/apache-maven-3.9.12-bin.zip)</a:t>
            </a:r>
            <a:endParaRPr lang="fr-FR" sz="1600" dirty="0">
              <a:solidFill>
                <a:srgbClr val="496D8B"/>
              </a:solidFill>
            </a:endParaRPr>
          </a:p>
        </p:txBody>
      </p:sp>
      <p:pic>
        <p:nvPicPr>
          <p:cNvPr id="12" name="Image 11" descr="Une image contenant Graphique, conception, Police, logo">
            <a:extLst>
              <a:ext uri="{FF2B5EF4-FFF2-40B4-BE49-F238E27FC236}">
                <a16:creationId xmlns:a16="http://schemas.microsoft.com/office/drawing/2014/main" id="{2834A754-BDF2-5448-C88B-E69F14699C43}"/>
              </a:ext>
            </a:extLst>
          </p:cNvPr>
          <p:cNvPicPr>
            <a:picLocks noChangeAspect="1"/>
          </p:cNvPicPr>
          <p:nvPr/>
        </p:nvPicPr>
        <p:blipFill rotWithShape="1">
          <a:blip r:embed="rId2">
            <a:alphaModFix amt="85000"/>
            <a:extLst>
              <a:ext uri="{837473B0-CC2E-450A-ABE3-18F120FF3D39}">
                <a1611:picAttrSrcUrl xmlns:a1611="http://schemas.microsoft.com/office/drawing/2016/11/main" r:id="rId3"/>
              </a:ext>
            </a:extLst>
          </a:blip>
          <a:srcRect l="18500" t="19288" r="50068" b="20469"/>
          <a:stretch/>
        </p:blipFill>
        <p:spPr>
          <a:xfrm>
            <a:off x="11353230" y="101951"/>
            <a:ext cx="606511" cy="774987"/>
          </a:xfrm>
          <a:prstGeom prst="rect">
            <a:avLst/>
          </a:prstGeom>
        </p:spPr>
      </p:pic>
      <p:pic>
        <p:nvPicPr>
          <p:cNvPr id="4" name="Image 3" descr="Une image contenant texte, capture d’écran, Police&#10;&#10;Le contenu généré par l’IA peut être incorrect.">
            <a:extLst>
              <a:ext uri="{FF2B5EF4-FFF2-40B4-BE49-F238E27FC236}">
                <a16:creationId xmlns:a16="http://schemas.microsoft.com/office/drawing/2014/main" id="{4D1586C1-91CE-E6CB-FE4B-BE1CA9CB3542}"/>
              </a:ext>
            </a:extLst>
          </p:cNvPr>
          <p:cNvPicPr>
            <a:picLocks noChangeAspect="1"/>
          </p:cNvPicPr>
          <p:nvPr/>
        </p:nvPicPr>
        <p:blipFill>
          <a:blip r:embed="rId4"/>
          <a:stretch>
            <a:fillRect/>
          </a:stretch>
        </p:blipFill>
        <p:spPr>
          <a:xfrm>
            <a:off x="1337272" y="2147708"/>
            <a:ext cx="10450383" cy="2562583"/>
          </a:xfrm>
          <a:prstGeom prst="rect">
            <a:avLst/>
          </a:prstGeom>
        </p:spPr>
      </p:pic>
    </p:spTree>
    <p:extLst>
      <p:ext uri="{BB962C8B-B14F-4D97-AF65-F5344CB8AC3E}">
        <p14:creationId xmlns:p14="http://schemas.microsoft.com/office/powerpoint/2010/main" val="9064295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81844" y="1639032"/>
            <a:ext cx="9289032" cy="2654064"/>
          </a:xfrm>
        </p:spPr>
        <p:txBody>
          <a:bodyPr rtlCol="0">
            <a:normAutofit/>
          </a:bodyPr>
          <a:lstStyle/>
          <a:p>
            <a:pPr rtl="0"/>
            <a:r>
              <a:rPr lang="fr-FR" sz="6000" dirty="0">
                <a:latin typeface="Segoe UI" panose="020B0502040204020203" pitchFamily="34" charset="0"/>
                <a:cs typeface="Segoe UI" panose="020B0502040204020203" pitchFamily="34" charset="0"/>
              </a:rPr>
              <a:t>Installation l’IDE </a:t>
            </a:r>
            <a:r>
              <a:rPr lang="fr-FR" sz="6000" dirty="0" err="1">
                <a:solidFill>
                  <a:srgbClr val="C00000"/>
                </a:solidFill>
                <a:latin typeface="Segoe UI" panose="020B0502040204020203" pitchFamily="34" charset="0"/>
                <a:cs typeface="Segoe UI" panose="020B0502040204020203" pitchFamily="34" charset="0"/>
              </a:rPr>
              <a:t>IntelliJ</a:t>
            </a:r>
            <a:endParaRPr lang="fr-FR" sz="6000" dirty="0">
              <a:solidFill>
                <a:srgbClr val="C00000"/>
              </a:solidFill>
              <a:latin typeface="Segoe UI" panose="020B0502040204020203" pitchFamily="34" charset="0"/>
              <a:cs typeface="Segoe UI" panose="020B0502040204020203" pitchFamily="34" charset="0"/>
            </a:endParaRPr>
          </a:p>
        </p:txBody>
      </p:sp>
      <p:pic>
        <p:nvPicPr>
          <p:cNvPr id="5" name="Image 4" descr="IntelliJ IDEA — Wikipédia">
            <a:extLst>
              <a:ext uri="{FF2B5EF4-FFF2-40B4-BE49-F238E27FC236}">
                <a16:creationId xmlns:a16="http://schemas.microsoft.com/office/drawing/2014/main" id="{D73B0075-6F57-B115-750C-FFE57611CF8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06780" y="2189420"/>
            <a:ext cx="2479160" cy="2479160"/>
          </a:xfrm>
          <a:prstGeom prst="rect">
            <a:avLst/>
          </a:prstGeom>
          <a:noFill/>
          <a:ln>
            <a:noFill/>
          </a:ln>
        </p:spPr>
      </p:pic>
    </p:spTree>
    <p:extLst>
      <p:ext uri="{BB962C8B-B14F-4D97-AF65-F5344CB8AC3E}">
        <p14:creationId xmlns:p14="http://schemas.microsoft.com/office/powerpoint/2010/main" val="400162781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a:extLst>
              <a:ext uri="{FF2B5EF4-FFF2-40B4-BE49-F238E27FC236}">
                <a16:creationId xmlns:a16="http://schemas.microsoft.com/office/drawing/2014/main" id="{1BE5C126-A234-D44C-85C2-626184F27B45}"/>
              </a:ext>
            </a:extLst>
          </p:cNvPr>
          <p:cNvSpPr>
            <a:spLocks noGrp="1"/>
          </p:cNvSpPr>
          <p:nvPr>
            <p:ph type="title"/>
          </p:nvPr>
        </p:nvSpPr>
        <p:spPr>
          <a:xfrm>
            <a:off x="1557908" y="332656"/>
            <a:ext cx="9782801" cy="544282"/>
          </a:xfrm>
        </p:spPr>
        <p:txBody>
          <a:bodyPr rtlCol="0">
            <a:normAutofit/>
          </a:bodyPr>
          <a:lstStyle/>
          <a:p>
            <a:r>
              <a:rPr lang="fr-FR" sz="2400" b="1" dirty="0">
                <a:solidFill>
                  <a:srgbClr val="496D8B"/>
                </a:solidFill>
              </a:rPr>
              <a:t>1- Installation de l’IDE </a:t>
            </a:r>
            <a:r>
              <a:rPr lang="fr-FR" sz="2400" b="1" dirty="0" err="1">
                <a:solidFill>
                  <a:srgbClr val="C00000"/>
                </a:solidFill>
              </a:rPr>
              <a:t>IntelliJ</a:t>
            </a:r>
            <a:endParaRPr lang="fr-FR" sz="2400" b="1" dirty="0">
              <a:solidFill>
                <a:srgbClr val="C00000"/>
              </a:solidFill>
            </a:endParaRPr>
          </a:p>
        </p:txBody>
      </p:sp>
      <p:pic>
        <p:nvPicPr>
          <p:cNvPr id="9" name="Image 8" descr="IntelliJ IDEA — Wikipédia">
            <a:extLst>
              <a:ext uri="{FF2B5EF4-FFF2-40B4-BE49-F238E27FC236}">
                <a16:creationId xmlns:a16="http://schemas.microsoft.com/office/drawing/2014/main" id="{4642D2B5-E7B8-95D3-59DD-3599811F685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62964" y="214242"/>
            <a:ext cx="792088" cy="792088"/>
          </a:xfrm>
          <a:prstGeom prst="rect">
            <a:avLst/>
          </a:prstGeom>
          <a:noFill/>
          <a:ln>
            <a:noFill/>
          </a:ln>
        </p:spPr>
      </p:pic>
      <p:cxnSp>
        <p:nvCxnSpPr>
          <p:cNvPr id="10" name="Connecteur droit 9">
            <a:extLst>
              <a:ext uri="{FF2B5EF4-FFF2-40B4-BE49-F238E27FC236}">
                <a16:creationId xmlns:a16="http://schemas.microsoft.com/office/drawing/2014/main" id="{744E3F7B-4729-04F7-87B3-DCD1FFA4F422}"/>
              </a:ext>
            </a:extLst>
          </p:cNvPr>
          <p:cNvCxnSpPr/>
          <p:nvPr/>
        </p:nvCxnSpPr>
        <p:spPr>
          <a:xfrm>
            <a:off x="6130932" y="652933"/>
            <a:ext cx="46440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14851331-D0AD-DA06-0EE0-65D43BA0869F}"/>
              </a:ext>
            </a:extLst>
          </p:cNvPr>
          <p:cNvSpPr txBox="1"/>
          <p:nvPr/>
        </p:nvSpPr>
        <p:spPr>
          <a:xfrm>
            <a:off x="1557907" y="1100042"/>
            <a:ext cx="9782801" cy="418641"/>
          </a:xfrm>
          <a:prstGeom prst="rect">
            <a:avLst/>
          </a:prstGeom>
          <a:noFill/>
        </p:spPr>
        <p:txBody>
          <a:bodyPr wrap="square" rtlCol="0">
            <a:spAutoFit/>
          </a:bodyPr>
          <a:lstStyle/>
          <a:p>
            <a:pPr>
              <a:lnSpc>
                <a:spcPct val="150000"/>
              </a:lnSpc>
            </a:pPr>
            <a:r>
              <a:rPr lang="fr-FR" sz="1600" b="1" dirty="0"/>
              <a:t>Lien de téléchargement : </a:t>
            </a:r>
            <a:r>
              <a:rPr lang="fr-FR" sz="1600" dirty="0">
                <a:solidFill>
                  <a:srgbClr val="496D8B"/>
                </a:solidFill>
              </a:rPr>
              <a:t>URL (</a:t>
            </a:r>
            <a:r>
              <a:rPr lang="fr-FR" sz="1600" b="0" i="0" u="sng" dirty="0">
                <a:solidFill>
                  <a:srgbClr val="496D8B"/>
                </a:solidFill>
                <a:effectLst/>
                <a:latin typeface="Roboto" panose="02000000000000000000" pitchFamily="2" charset="0"/>
                <a:hlinkClick r:id="rId3">
                  <a:extLst>
                    <a:ext uri="{A12FA001-AC4F-418D-AE19-62706E023703}">
                      <ahyp:hlinkClr xmlns:ahyp="http://schemas.microsoft.com/office/drawing/2018/hyperlinkcolor" val="tx"/>
                    </a:ext>
                  </a:extLst>
                </a:hlinkClick>
              </a:rPr>
              <a:t>https://www.jetbrains.com/fr-fr/idea/download/</a:t>
            </a:r>
            <a:r>
              <a:rPr lang="fr-FR" sz="1600" dirty="0">
                <a:solidFill>
                  <a:srgbClr val="496D8B"/>
                </a:solidFill>
              </a:rPr>
              <a:t>) </a:t>
            </a:r>
          </a:p>
        </p:txBody>
      </p:sp>
      <p:pic>
        <p:nvPicPr>
          <p:cNvPr id="15362" name="Image 1">
            <a:extLst>
              <a:ext uri="{FF2B5EF4-FFF2-40B4-BE49-F238E27FC236}">
                <a16:creationId xmlns:a16="http://schemas.microsoft.com/office/drawing/2014/main" id="{3C609141-6C9A-DF18-3F33-967E851E93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5403" y="1741787"/>
            <a:ext cx="9765305" cy="461915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 coins arrondis 1">
            <a:extLst>
              <a:ext uri="{FF2B5EF4-FFF2-40B4-BE49-F238E27FC236}">
                <a16:creationId xmlns:a16="http://schemas.microsoft.com/office/drawing/2014/main" id="{A11699EE-0E46-9EA9-68BC-F59000B85614}"/>
              </a:ext>
            </a:extLst>
          </p:cNvPr>
          <p:cNvSpPr/>
          <p:nvPr/>
        </p:nvSpPr>
        <p:spPr>
          <a:xfrm>
            <a:off x="1701924" y="5229200"/>
            <a:ext cx="1944216" cy="432048"/>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2372143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42" presetClass="entr" presetSubtype="0" fill="hold" nodeType="withEffect">
                                  <p:stCondLst>
                                    <p:cond delay="0"/>
                                  </p:stCondLst>
                                  <p:childTnLst>
                                    <p:set>
                                      <p:cBhvr>
                                        <p:cTn id="9" dur="1" fill="hold">
                                          <p:stCondLst>
                                            <p:cond delay="0"/>
                                          </p:stCondLst>
                                        </p:cTn>
                                        <p:tgtEl>
                                          <p:spTgt spid="15362"/>
                                        </p:tgtEl>
                                        <p:attrNameLst>
                                          <p:attrName>style.visibility</p:attrName>
                                        </p:attrNameLst>
                                      </p:cBhvr>
                                      <p:to>
                                        <p:strVal val="visible"/>
                                      </p:to>
                                    </p:set>
                                    <p:animEffect transition="in" filter="fade">
                                      <p:cBhvr>
                                        <p:cTn id="10" dur="1000"/>
                                        <p:tgtEl>
                                          <p:spTgt spid="15362"/>
                                        </p:tgtEl>
                                      </p:cBhvr>
                                    </p:animEffect>
                                    <p:anim calcmode="lin" valueType="num">
                                      <p:cBhvr>
                                        <p:cTn id="11" dur="1000" fill="hold"/>
                                        <p:tgtEl>
                                          <p:spTgt spid="15362"/>
                                        </p:tgtEl>
                                        <p:attrNameLst>
                                          <p:attrName>ppt_x</p:attrName>
                                        </p:attrNameLst>
                                      </p:cBhvr>
                                      <p:tavLst>
                                        <p:tav tm="0">
                                          <p:val>
                                            <p:strVal val="#ppt_x"/>
                                          </p:val>
                                        </p:tav>
                                        <p:tav tm="100000">
                                          <p:val>
                                            <p:strVal val="#ppt_x"/>
                                          </p:val>
                                        </p:tav>
                                      </p:tavLst>
                                    </p:anim>
                                    <p:anim calcmode="lin" valueType="num">
                                      <p:cBhvr>
                                        <p:cTn id="12" dur="1000" fill="hold"/>
                                        <p:tgtEl>
                                          <p:spTgt spid="15362"/>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750" fill="hold"/>
                                        <p:tgtEl>
                                          <p:spTgt spid="2"/>
                                        </p:tgtEl>
                                        <p:attrNameLst>
                                          <p:attrName>ppt_w</p:attrName>
                                        </p:attrNameLst>
                                      </p:cBhvr>
                                      <p:tavLst>
                                        <p:tav tm="0">
                                          <p:val>
                                            <p:fltVal val="0"/>
                                          </p:val>
                                        </p:tav>
                                        <p:tav tm="100000">
                                          <p:val>
                                            <p:strVal val="#ppt_w"/>
                                          </p:val>
                                        </p:tav>
                                      </p:tavLst>
                                    </p:anim>
                                    <p:anim calcmode="lin" valueType="num">
                                      <p:cBhvr>
                                        <p:cTn id="17" dur="750" fill="hold"/>
                                        <p:tgtEl>
                                          <p:spTgt spid="2"/>
                                        </p:tgtEl>
                                        <p:attrNameLst>
                                          <p:attrName>ppt_h</p:attrName>
                                        </p:attrNameLst>
                                      </p:cBhvr>
                                      <p:tavLst>
                                        <p:tav tm="0">
                                          <p:val>
                                            <p:fltVal val="0"/>
                                          </p:val>
                                        </p:tav>
                                        <p:tav tm="100000">
                                          <p:val>
                                            <p:strVal val="#ppt_h"/>
                                          </p:val>
                                        </p:tav>
                                      </p:tavLst>
                                    </p:anim>
                                    <p:animEffect transition="in" filter="fade">
                                      <p:cBhvr>
                                        <p:cTn id="18"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a:extLst>
              <a:ext uri="{FF2B5EF4-FFF2-40B4-BE49-F238E27FC236}">
                <a16:creationId xmlns:a16="http://schemas.microsoft.com/office/drawing/2014/main" id="{1BE5C126-A234-D44C-85C2-626184F27B45}"/>
              </a:ext>
            </a:extLst>
          </p:cNvPr>
          <p:cNvSpPr>
            <a:spLocks noGrp="1"/>
          </p:cNvSpPr>
          <p:nvPr>
            <p:ph type="title"/>
          </p:nvPr>
        </p:nvSpPr>
        <p:spPr>
          <a:xfrm>
            <a:off x="1557908" y="332656"/>
            <a:ext cx="9782801" cy="544282"/>
          </a:xfrm>
        </p:spPr>
        <p:txBody>
          <a:bodyPr rtlCol="0">
            <a:normAutofit/>
          </a:bodyPr>
          <a:lstStyle/>
          <a:p>
            <a:r>
              <a:rPr lang="fr-FR" sz="2400" b="1" dirty="0">
                <a:solidFill>
                  <a:srgbClr val="496D8B"/>
                </a:solidFill>
              </a:rPr>
              <a:t>1- Installation de l’IDE </a:t>
            </a:r>
            <a:r>
              <a:rPr lang="fr-FR" sz="2400" b="1" dirty="0" err="1">
                <a:solidFill>
                  <a:srgbClr val="C00000"/>
                </a:solidFill>
              </a:rPr>
              <a:t>IntelliJ</a:t>
            </a:r>
            <a:endParaRPr lang="fr-FR" sz="2400" b="1" dirty="0">
              <a:solidFill>
                <a:srgbClr val="C00000"/>
              </a:solidFill>
            </a:endParaRPr>
          </a:p>
        </p:txBody>
      </p:sp>
      <p:pic>
        <p:nvPicPr>
          <p:cNvPr id="9" name="Image 8" descr="IntelliJ IDEA — Wikipédia">
            <a:extLst>
              <a:ext uri="{FF2B5EF4-FFF2-40B4-BE49-F238E27FC236}">
                <a16:creationId xmlns:a16="http://schemas.microsoft.com/office/drawing/2014/main" id="{4642D2B5-E7B8-95D3-59DD-3599811F685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62964" y="214242"/>
            <a:ext cx="792088" cy="792088"/>
          </a:xfrm>
          <a:prstGeom prst="rect">
            <a:avLst/>
          </a:prstGeom>
          <a:noFill/>
          <a:ln>
            <a:noFill/>
          </a:ln>
        </p:spPr>
      </p:pic>
      <p:cxnSp>
        <p:nvCxnSpPr>
          <p:cNvPr id="10" name="Connecteur droit 9">
            <a:extLst>
              <a:ext uri="{FF2B5EF4-FFF2-40B4-BE49-F238E27FC236}">
                <a16:creationId xmlns:a16="http://schemas.microsoft.com/office/drawing/2014/main" id="{744E3F7B-4729-04F7-87B3-DCD1FFA4F422}"/>
              </a:ext>
            </a:extLst>
          </p:cNvPr>
          <p:cNvCxnSpPr/>
          <p:nvPr/>
        </p:nvCxnSpPr>
        <p:spPr>
          <a:xfrm>
            <a:off x="6130932" y="652933"/>
            <a:ext cx="46440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14851331-D0AD-DA06-0EE0-65D43BA0869F}"/>
              </a:ext>
            </a:extLst>
          </p:cNvPr>
          <p:cNvSpPr txBox="1"/>
          <p:nvPr/>
        </p:nvSpPr>
        <p:spPr>
          <a:xfrm>
            <a:off x="1557907" y="1100042"/>
            <a:ext cx="9782801" cy="418641"/>
          </a:xfrm>
          <a:prstGeom prst="rect">
            <a:avLst/>
          </a:prstGeom>
          <a:noFill/>
        </p:spPr>
        <p:txBody>
          <a:bodyPr wrap="square" rtlCol="0">
            <a:spAutoFit/>
          </a:bodyPr>
          <a:lstStyle/>
          <a:p>
            <a:pPr>
              <a:lnSpc>
                <a:spcPct val="150000"/>
              </a:lnSpc>
            </a:pPr>
            <a:r>
              <a:rPr lang="fr-FR" sz="1600" b="1" dirty="0"/>
              <a:t>Lien de téléchargement : </a:t>
            </a:r>
            <a:r>
              <a:rPr lang="fr-FR" sz="1600" dirty="0">
                <a:solidFill>
                  <a:srgbClr val="496D8B"/>
                </a:solidFill>
              </a:rPr>
              <a:t>URL (</a:t>
            </a:r>
            <a:r>
              <a:rPr lang="fr-FR" sz="1600" b="0" i="0" u="sng" dirty="0">
                <a:solidFill>
                  <a:srgbClr val="496D8B"/>
                </a:solidFill>
                <a:effectLst/>
                <a:latin typeface="Roboto" panose="02000000000000000000" pitchFamily="2" charset="0"/>
                <a:hlinkClick r:id="rId3">
                  <a:extLst>
                    <a:ext uri="{A12FA001-AC4F-418D-AE19-62706E023703}">
                      <ahyp:hlinkClr xmlns:ahyp="http://schemas.microsoft.com/office/drawing/2018/hyperlinkcolor" val="tx"/>
                    </a:ext>
                  </a:extLst>
                </a:hlinkClick>
              </a:rPr>
              <a:t>https://www.jetbrains.com/fr-fr/idea/download/</a:t>
            </a:r>
            <a:r>
              <a:rPr lang="fr-FR" sz="1600" dirty="0">
                <a:solidFill>
                  <a:srgbClr val="496D8B"/>
                </a:solidFill>
              </a:rPr>
              <a:t>) </a:t>
            </a:r>
          </a:p>
        </p:txBody>
      </p:sp>
      <p:pic>
        <p:nvPicPr>
          <p:cNvPr id="16386" name="Image 1">
            <a:extLst>
              <a:ext uri="{FF2B5EF4-FFF2-40B4-BE49-F238E27FC236}">
                <a16:creationId xmlns:a16="http://schemas.microsoft.com/office/drawing/2014/main" id="{53433049-9571-85A0-C747-5B3712674C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7907" y="1709095"/>
            <a:ext cx="7478647" cy="485182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Rectangle : coins arrondis 2">
            <a:extLst>
              <a:ext uri="{FF2B5EF4-FFF2-40B4-BE49-F238E27FC236}">
                <a16:creationId xmlns:a16="http://schemas.microsoft.com/office/drawing/2014/main" id="{1799406E-B576-183C-4993-8C9EEB77148A}"/>
              </a:ext>
            </a:extLst>
          </p:cNvPr>
          <p:cNvSpPr/>
          <p:nvPr/>
        </p:nvSpPr>
        <p:spPr>
          <a:xfrm>
            <a:off x="6437560" y="6192367"/>
            <a:ext cx="1224136" cy="432048"/>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2068735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42" presetClass="entr" presetSubtype="0" fill="hold" nodeType="withEffect">
                                  <p:stCondLst>
                                    <p:cond delay="0"/>
                                  </p:stCondLst>
                                  <p:childTnLst>
                                    <p:set>
                                      <p:cBhvr>
                                        <p:cTn id="9" dur="1" fill="hold">
                                          <p:stCondLst>
                                            <p:cond delay="0"/>
                                          </p:stCondLst>
                                        </p:cTn>
                                        <p:tgtEl>
                                          <p:spTgt spid="16386"/>
                                        </p:tgtEl>
                                        <p:attrNameLst>
                                          <p:attrName>style.visibility</p:attrName>
                                        </p:attrNameLst>
                                      </p:cBhvr>
                                      <p:to>
                                        <p:strVal val="visible"/>
                                      </p:to>
                                    </p:set>
                                    <p:animEffect transition="in" filter="fade">
                                      <p:cBhvr>
                                        <p:cTn id="10" dur="1000"/>
                                        <p:tgtEl>
                                          <p:spTgt spid="16386"/>
                                        </p:tgtEl>
                                      </p:cBhvr>
                                    </p:animEffect>
                                    <p:anim calcmode="lin" valueType="num">
                                      <p:cBhvr>
                                        <p:cTn id="11" dur="1000" fill="hold"/>
                                        <p:tgtEl>
                                          <p:spTgt spid="16386"/>
                                        </p:tgtEl>
                                        <p:attrNameLst>
                                          <p:attrName>ppt_x</p:attrName>
                                        </p:attrNameLst>
                                      </p:cBhvr>
                                      <p:tavLst>
                                        <p:tav tm="0">
                                          <p:val>
                                            <p:strVal val="#ppt_x"/>
                                          </p:val>
                                        </p:tav>
                                        <p:tav tm="100000">
                                          <p:val>
                                            <p:strVal val="#ppt_x"/>
                                          </p:val>
                                        </p:tav>
                                      </p:tavLst>
                                    </p:anim>
                                    <p:anim calcmode="lin" valueType="num">
                                      <p:cBhvr>
                                        <p:cTn id="12" dur="1000" fill="hold"/>
                                        <p:tgtEl>
                                          <p:spTgt spid="16386"/>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750" fill="hold"/>
                                        <p:tgtEl>
                                          <p:spTgt spid="3"/>
                                        </p:tgtEl>
                                        <p:attrNameLst>
                                          <p:attrName>ppt_w</p:attrName>
                                        </p:attrNameLst>
                                      </p:cBhvr>
                                      <p:tavLst>
                                        <p:tav tm="0">
                                          <p:val>
                                            <p:fltVal val="0"/>
                                          </p:val>
                                        </p:tav>
                                        <p:tav tm="100000">
                                          <p:val>
                                            <p:strVal val="#ppt_w"/>
                                          </p:val>
                                        </p:tav>
                                      </p:tavLst>
                                    </p:anim>
                                    <p:anim calcmode="lin" valueType="num">
                                      <p:cBhvr>
                                        <p:cTn id="17" dur="750" fill="hold"/>
                                        <p:tgtEl>
                                          <p:spTgt spid="3"/>
                                        </p:tgtEl>
                                        <p:attrNameLst>
                                          <p:attrName>ppt_h</p:attrName>
                                        </p:attrNameLst>
                                      </p:cBhvr>
                                      <p:tavLst>
                                        <p:tav tm="0">
                                          <p:val>
                                            <p:fltVal val="0"/>
                                          </p:val>
                                        </p:tav>
                                        <p:tav tm="100000">
                                          <p:val>
                                            <p:strVal val="#ppt_h"/>
                                          </p:val>
                                        </p:tav>
                                      </p:tavLst>
                                    </p:anim>
                                    <p:animEffect transition="in" filter="fade">
                                      <p:cBhvr>
                                        <p:cTn id="18"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7828" y="1905585"/>
            <a:ext cx="7920880" cy="2654064"/>
          </a:xfrm>
        </p:spPr>
        <p:txBody>
          <a:bodyPr rtlCol="0">
            <a:normAutofit/>
          </a:bodyPr>
          <a:lstStyle/>
          <a:p>
            <a:pPr rtl="0"/>
            <a:r>
              <a:rPr lang="fr-FR" dirty="0">
                <a:latin typeface="Segoe UI" panose="020B0502040204020203" pitchFamily="34" charset="0"/>
                <a:cs typeface="Segoe UI" panose="020B0502040204020203" pitchFamily="34" charset="0"/>
              </a:rPr>
              <a:t>Création et initialisation d’un projet Spring Boot avec </a:t>
            </a:r>
            <a:r>
              <a:rPr lang="fr-FR" b="1" dirty="0">
                <a:latin typeface="Segoe UI" panose="020B0502040204020203" pitchFamily="34" charset="0"/>
                <a:cs typeface="Segoe UI" panose="020B0502040204020203" pitchFamily="34" charset="0"/>
              </a:rPr>
              <a:t>spring.io</a:t>
            </a:r>
            <a:endParaRPr lang="fr-FR" b="1" dirty="0">
              <a:solidFill>
                <a:srgbClr val="C00000"/>
              </a:solidFill>
              <a:latin typeface="Segoe UI" panose="020B0502040204020203" pitchFamily="34" charset="0"/>
              <a:cs typeface="Segoe UI" panose="020B0502040204020203" pitchFamily="34" charset="0"/>
            </a:endParaRPr>
          </a:p>
        </p:txBody>
      </p:sp>
      <p:pic>
        <p:nvPicPr>
          <p:cNvPr id="2050" name="Picture 2" descr="Qu'est-ce qu'une boucle en programmation informatique ?">
            <a:extLst>
              <a:ext uri="{FF2B5EF4-FFF2-40B4-BE49-F238E27FC236}">
                <a16:creationId xmlns:a16="http://schemas.microsoft.com/office/drawing/2014/main" id="{6A968EEC-7BD8-778A-01CA-3D7A5CEF6DA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3015"/>
          <a:stretch/>
        </p:blipFill>
        <p:spPr bwMode="auto">
          <a:xfrm>
            <a:off x="8830716" y="1940000"/>
            <a:ext cx="3384376" cy="28117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788909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C29C53-B6A5-EE69-3DB8-6D33532AEC1C}"/>
            </a:ext>
          </a:extLst>
        </p:cNvPr>
        <p:cNvGrpSpPr/>
        <p:nvPr/>
      </p:nvGrpSpPr>
      <p:grpSpPr>
        <a:xfrm>
          <a:off x="0" y="0"/>
          <a:ext cx="0" cy="0"/>
          <a:chOff x="0" y="0"/>
          <a:chExt cx="0" cy="0"/>
        </a:xfrm>
      </p:grpSpPr>
      <p:sp>
        <p:nvSpPr>
          <p:cNvPr id="7" name="Titre 1">
            <a:extLst>
              <a:ext uri="{FF2B5EF4-FFF2-40B4-BE49-F238E27FC236}">
                <a16:creationId xmlns:a16="http://schemas.microsoft.com/office/drawing/2014/main" id="{79799078-F323-99AE-5C01-C5B8FB6C9A96}"/>
              </a:ext>
            </a:extLst>
          </p:cNvPr>
          <p:cNvSpPr>
            <a:spLocks noGrp="1"/>
          </p:cNvSpPr>
          <p:nvPr>
            <p:ph type="title"/>
          </p:nvPr>
        </p:nvSpPr>
        <p:spPr>
          <a:xfrm>
            <a:off x="1341884" y="528993"/>
            <a:ext cx="9782801" cy="544282"/>
          </a:xfrm>
        </p:spPr>
        <p:txBody>
          <a:bodyPr rtlCol="0">
            <a:normAutofit fontScale="90000"/>
          </a:bodyPr>
          <a:lstStyle/>
          <a:p>
            <a:r>
              <a:rPr lang="fr-FR" sz="2800" b="1" dirty="0">
                <a:solidFill>
                  <a:srgbClr val="496D8B"/>
                </a:solidFill>
              </a:rPr>
              <a:t>Création et initialisation d’un projet Spring Boot avec spring.io</a:t>
            </a:r>
            <a:endParaRPr lang="fr-FR" sz="2800" b="1" dirty="0">
              <a:solidFill>
                <a:srgbClr val="C00000"/>
              </a:solidFill>
            </a:endParaRPr>
          </a:p>
        </p:txBody>
      </p:sp>
      <p:sp>
        <p:nvSpPr>
          <p:cNvPr id="4" name="ZoneTexte 3">
            <a:extLst>
              <a:ext uri="{FF2B5EF4-FFF2-40B4-BE49-F238E27FC236}">
                <a16:creationId xmlns:a16="http://schemas.microsoft.com/office/drawing/2014/main" id="{EA837125-7F5E-201F-DCB3-17BD6A53D1B7}"/>
              </a:ext>
            </a:extLst>
          </p:cNvPr>
          <p:cNvSpPr txBox="1"/>
          <p:nvPr/>
        </p:nvSpPr>
        <p:spPr>
          <a:xfrm>
            <a:off x="1471059" y="1412777"/>
            <a:ext cx="7931348" cy="369332"/>
          </a:xfrm>
          <a:prstGeom prst="rect">
            <a:avLst/>
          </a:prstGeom>
          <a:noFill/>
        </p:spPr>
        <p:txBody>
          <a:bodyPr wrap="square">
            <a:spAutoFit/>
          </a:bodyPr>
          <a:lstStyle/>
          <a:p>
            <a:r>
              <a:rPr lang="fr-FR" dirty="0">
                <a:latin typeface="Book Antiqua" panose="02040602050305030304" pitchFamily="18" charset="0"/>
                <a:ea typeface="Times New Roman" panose="02020603050405020304" pitchFamily="18" charset="0"/>
                <a:cs typeface="Times New Roman" panose="02020603050405020304" pitchFamily="18" charset="0"/>
              </a:rPr>
              <a:t>P</a:t>
            </a:r>
            <a:r>
              <a:rPr lang="fr-FR" sz="1800" dirty="0">
                <a:effectLst/>
                <a:latin typeface="Book Antiqua" panose="02040602050305030304" pitchFamily="18" charset="0"/>
                <a:ea typeface="Times New Roman" panose="02020603050405020304" pitchFamily="18" charset="0"/>
                <a:cs typeface="Times New Roman" panose="02020603050405020304" pitchFamily="18" charset="0"/>
              </a:rPr>
              <a:t>our</a:t>
            </a:r>
            <a:r>
              <a:rPr lang="fr-FR" sz="1800" b="1" dirty="0">
                <a:effectLst/>
                <a:latin typeface="Book Antiqua" panose="02040602050305030304" pitchFamily="18" charset="0"/>
                <a:ea typeface="Times New Roman" panose="02020603050405020304" pitchFamily="18" charset="0"/>
                <a:cs typeface="Times New Roman" panose="02020603050405020304" pitchFamily="18" charset="0"/>
              </a:rPr>
              <a:t> initialiser </a:t>
            </a:r>
            <a:r>
              <a:rPr lang="fr-FR" sz="1800" dirty="0">
                <a:effectLst/>
                <a:latin typeface="Book Antiqua" panose="02040602050305030304" pitchFamily="18" charset="0"/>
                <a:ea typeface="Times New Roman" panose="02020603050405020304" pitchFamily="18" charset="0"/>
                <a:cs typeface="Times New Roman" panose="02020603050405020304" pitchFamily="18" charset="0"/>
              </a:rPr>
              <a:t>un projet Spring Boot se rendre sur </a:t>
            </a:r>
            <a:r>
              <a:rPr lang="fr-FR" sz="1800" u="sng" dirty="0">
                <a:solidFill>
                  <a:schemeClr val="accent1">
                    <a:lumMod val="75000"/>
                  </a:schemeClr>
                </a:solidFill>
                <a:effectLst/>
                <a:latin typeface="Book Antiqua" panose="02040602050305030304" pitchFamily="18" charset="0"/>
                <a:ea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https://start.spring.io/</a:t>
            </a:r>
            <a:r>
              <a:rPr lang="fr-FR" sz="1800" dirty="0">
                <a:solidFill>
                  <a:schemeClr val="accent1">
                    <a:lumMod val="75000"/>
                  </a:schemeClr>
                </a:solidFill>
                <a:effectLst/>
                <a:latin typeface="Book Antiqua" panose="02040602050305030304" pitchFamily="18" charset="0"/>
                <a:ea typeface="Times New Roman" panose="02020603050405020304" pitchFamily="18" charset="0"/>
                <a:cs typeface="Times New Roman" panose="02020603050405020304" pitchFamily="18" charset="0"/>
              </a:rPr>
              <a:t> </a:t>
            </a:r>
            <a:endParaRPr lang="fr-FR" dirty="0">
              <a:solidFill>
                <a:schemeClr val="accent1">
                  <a:lumMod val="75000"/>
                </a:schemeClr>
              </a:solidFill>
            </a:endParaRPr>
          </a:p>
        </p:txBody>
      </p:sp>
      <p:sp>
        <p:nvSpPr>
          <p:cNvPr id="16" name="ZoneTexte 15">
            <a:extLst>
              <a:ext uri="{FF2B5EF4-FFF2-40B4-BE49-F238E27FC236}">
                <a16:creationId xmlns:a16="http://schemas.microsoft.com/office/drawing/2014/main" id="{0E325958-C35F-846D-FD3A-FE3CA355A230}"/>
              </a:ext>
            </a:extLst>
          </p:cNvPr>
          <p:cNvSpPr txBox="1"/>
          <p:nvPr/>
        </p:nvSpPr>
        <p:spPr>
          <a:xfrm>
            <a:off x="1367610" y="5445223"/>
            <a:ext cx="6096000" cy="369332"/>
          </a:xfrm>
          <a:prstGeom prst="rect">
            <a:avLst/>
          </a:prstGeom>
          <a:noFill/>
        </p:spPr>
        <p:txBody>
          <a:bodyPr wrap="square">
            <a:spAutoFit/>
          </a:bodyPr>
          <a:lstStyle/>
          <a:p>
            <a:r>
              <a:rPr lang="fr-FR" sz="1800" dirty="0">
                <a:effectLst/>
                <a:latin typeface="Book Antiqua" panose="02040602050305030304" pitchFamily="18" charset="0"/>
                <a:ea typeface="Times New Roman" panose="02020603050405020304" pitchFamily="18" charset="0"/>
                <a:cs typeface="Times New Roman" panose="02020603050405020304" pitchFamily="18" charset="0"/>
              </a:rPr>
              <a:t>Remplir les </a:t>
            </a:r>
            <a:r>
              <a:rPr lang="fr-FR" sz="1800" b="1" dirty="0">
                <a:effectLst/>
                <a:latin typeface="Book Antiqua" panose="02040602050305030304" pitchFamily="18" charset="0"/>
                <a:ea typeface="Times New Roman" panose="02020603050405020304" pitchFamily="18" charset="0"/>
                <a:cs typeface="Times New Roman" panose="02020603050405020304" pitchFamily="18" charset="0"/>
              </a:rPr>
              <a:t>champs</a:t>
            </a:r>
            <a:r>
              <a:rPr lang="fr-FR" sz="1800" dirty="0">
                <a:effectLst/>
                <a:latin typeface="Book Antiqua" panose="02040602050305030304" pitchFamily="18" charset="0"/>
                <a:ea typeface="Times New Roman" panose="02020603050405020304" pitchFamily="18" charset="0"/>
                <a:cs typeface="Times New Roman" panose="02020603050405020304" pitchFamily="18" charset="0"/>
              </a:rPr>
              <a:t> de l’image ci-dessus avec :  </a:t>
            </a:r>
            <a:endParaRPr lang="fr-FR" dirty="0"/>
          </a:p>
        </p:txBody>
      </p:sp>
      <p:pic>
        <p:nvPicPr>
          <p:cNvPr id="2" name="Image 1">
            <a:extLst>
              <a:ext uri="{FF2B5EF4-FFF2-40B4-BE49-F238E27FC236}">
                <a16:creationId xmlns:a16="http://schemas.microsoft.com/office/drawing/2014/main" id="{848F29E5-4B68-ECEC-D818-CD85EC4A96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1924" y="1815893"/>
            <a:ext cx="6745288" cy="334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44266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7F58DB-9EFE-5787-C9F5-DD8305814881}"/>
            </a:ext>
          </a:extLst>
        </p:cNvPr>
        <p:cNvGrpSpPr/>
        <p:nvPr/>
      </p:nvGrpSpPr>
      <p:grpSpPr>
        <a:xfrm>
          <a:off x="0" y="0"/>
          <a:ext cx="0" cy="0"/>
          <a:chOff x="0" y="0"/>
          <a:chExt cx="0" cy="0"/>
        </a:xfrm>
      </p:grpSpPr>
      <p:sp>
        <p:nvSpPr>
          <p:cNvPr id="7" name="Titre 1">
            <a:extLst>
              <a:ext uri="{FF2B5EF4-FFF2-40B4-BE49-F238E27FC236}">
                <a16:creationId xmlns:a16="http://schemas.microsoft.com/office/drawing/2014/main" id="{A4B02BE5-5033-75BE-E075-6DC56FF44F7D}"/>
              </a:ext>
            </a:extLst>
          </p:cNvPr>
          <p:cNvSpPr>
            <a:spLocks noGrp="1"/>
          </p:cNvSpPr>
          <p:nvPr>
            <p:ph type="title"/>
          </p:nvPr>
        </p:nvSpPr>
        <p:spPr>
          <a:xfrm>
            <a:off x="1341884" y="528993"/>
            <a:ext cx="9782801" cy="544282"/>
          </a:xfrm>
        </p:spPr>
        <p:txBody>
          <a:bodyPr rtlCol="0">
            <a:normAutofit fontScale="90000"/>
          </a:bodyPr>
          <a:lstStyle/>
          <a:p>
            <a:r>
              <a:rPr lang="fr-FR" sz="2800" b="1" dirty="0">
                <a:solidFill>
                  <a:srgbClr val="496D8B"/>
                </a:solidFill>
              </a:rPr>
              <a:t>Création et initialisation d’un projet Spring Boot avec spring.io</a:t>
            </a:r>
            <a:endParaRPr lang="fr-FR" sz="2800" b="1" dirty="0">
              <a:solidFill>
                <a:srgbClr val="C00000"/>
              </a:solidFill>
            </a:endParaRPr>
          </a:p>
        </p:txBody>
      </p:sp>
      <p:sp>
        <p:nvSpPr>
          <p:cNvPr id="4" name="ZoneTexte 3">
            <a:extLst>
              <a:ext uri="{FF2B5EF4-FFF2-40B4-BE49-F238E27FC236}">
                <a16:creationId xmlns:a16="http://schemas.microsoft.com/office/drawing/2014/main" id="{E51551FD-94DD-3D45-3445-16D6B5E1B324}"/>
              </a:ext>
            </a:extLst>
          </p:cNvPr>
          <p:cNvSpPr txBox="1"/>
          <p:nvPr/>
        </p:nvSpPr>
        <p:spPr>
          <a:xfrm>
            <a:off x="1373967" y="1218746"/>
            <a:ext cx="7931348" cy="369332"/>
          </a:xfrm>
          <a:prstGeom prst="rect">
            <a:avLst/>
          </a:prstGeom>
          <a:noFill/>
        </p:spPr>
        <p:txBody>
          <a:bodyPr wrap="square">
            <a:spAutoFit/>
          </a:bodyPr>
          <a:lstStyle/>
          <a:p>
            <a:r>
              <a:rPr lang="fr-FR" dirty="0">
                <a:latin typeface="Book Antiqua" panose="02040602050305030304" pitchFamily="18" charset="0"/>
                <a:ea typeface="Times New Roman" panose="02020603050405020304" pitchFamily="18" charset="0"/>
                <a:cs typeface="Times New Roman" panose="02020603050405020304" pitchFamily="18" charset="0"/>
              </a:rPr>
              <a:t>Remplir </a:t>
            </a:r>
            <a:r>
              <a:rPr lang="fr-FR" b="1" dirty="0">
                <a:latin typeface="Book Antiqua" panose="02040602050305030304" pitchFamily="18" charset="0"/>
                <a:ea typeface="Times New Roman" panose="02020603050405020304" pitchFamily="18" charset="0"/>
                <a:cs typeface="Times New Roman" panose="02020603050405020304" pitchFamily="18" charset="0"/>
              </a:rPr>
              <a:t>les éléments d’identité </a:t>
            </a:r>
            <a:r>
              <a:rPr lang="fr-FR" dirty="0">
                <a:latin typeface="Book Antiqua" panose="02040602050305030304" pitchFamily="18" charset="0"/>
                <a:ea typeface="Times New Roman" panose="02020603050405020304" pitchFamily="18" charset="0"/>
                <a:cs typeface="Times New Roman" panose="02020603050405020304" pitchFamily="18" charset="0"/>
              </a:rPr>
              <a:t>de votre projet</a:t>
            </a:r>
            <a:endParaRPr lang="fr-FR" dirty="0">
              <a:solidFill>
                <a:schemeClr val="accent1">
                  <a:lumMod val="75000"/>
                </a:schemeClr>
              </a:solidFill>
            </a:endParaRPr>
          </a:p>
        </p:txBody>
      </p:sp>
      <p:pic>
        <p:nvPicPr>
          <p:cNvPr id="2" name="Image 1">
            <a:extLst>
              <a:ext uri="{FF2B5EF4-FFF2-40B4-BE49-F238E27FC236}">
                <a16:creationId xmlns:a16="http://schemas.microsoft.com/office/drawing/2014/main" id="{B6DF4430-4197-6612-53EB-D77A77F7F9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5900" y="1588078"/>
            <a:ext cx="6840760" cy="4937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33581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9E5918-B189-9E08-5FDA-0967B142EC1B}"/>
            </a:ext>
          </a:extLst>
        </p:cNvPr>
        <p:cNvGrpSpPr/>
        <p:nvPr/>
      </p:nvGrpSpPr>
      <p:grpSpPr>
        <a:xfrm>
          <a:off x="0" y="0"/>
          <a:ext cx="0" cy="0"/>
          <a:chOff x="0" y="0"/>
          <a:chExt cx="0" cy="0"/>
        </a:xfrm>
      </p:grpSpPr>
      <p:sp>
        <p:nvSpPr>
          <p:cNvPr id="7" name="Titre 1">
            <a:extLst>
              <a:ext uri="{FF2B5EF4-FFF2-40B4-BE49-F238E27FC236}">
                <a16:creationId xmlns:a16="http://schemas.microsoft.com/office/drawing/2014/main" id="{646EDACE-3B67-36E4-5C43-312F13B7B539}"/>
              </a:ext>
            </a:extLst>
          </p:cNvPr>
          <p:cNvSpPr>
            <a:spLocks noGrp="1"/>
          </p:cNvSpPr>
          <p:nvPr>
            <p:ph type="title"/>
          </p:nvPr>
        </p:nvSpPr>
        <p:spPr>
          <a:xfrm>
            <a:off x="1341884" y="688098"/>
            <a:ext cx="9782801" cy="544282"/>
          </a:xfrm>
        </p:spPr>
        <p:txBody>
          <a:bodyPr rtlCol="0">
            <a:normAutofit fontScale="90000"/>
          </a:bodyPr>
          <a:lstStyle/>
          <a:p>
            <a:r>
              <a:rPr lang="fr-FR" sz="2800" b="1" dirty="0">
                <a:solidFill>
                  <a:srgbClr val="496D8B"/>
                </a:solidFill>
              </a:rPr>
              <a:t>Création et initialisation d’un projet Spring Boot avec spring.io</a:t>
            </a:r>
            <a:endParaRPr lang="fr-FR" sz="2800" b="1" dirty="0">
              <a:solidFill>
                <a:srgbClr val="C00000"/>
              </a:solidFill>
            </a:endParaRPr>
          </a:p>
        </p:txBody>
      </p:sp>
      <p:sp>
        <p:nvSpPr>
          <p:cNvPr id="4" name="ZoneTexte 3">
            <a:extLst>
              <a:ext uri="{FF2B5EF4-FFF2-40B4-BE49-F238E27FC236}">
                <a16:creationId xmlns:a16="http://schemas.microsoft.com/office/drawing/2014/main" id="{33AA365D-7C56-34F4-9334-BF8F396263EF}"/>
              </a:ext>
            </a:extLst>
          </p:cNvPr>
          <p:cNvSpPr txBox="1"/>
          <p:nvPr/>
        </p:nvSpPr>
        <p:spPr>
          <a:xfrm>
            <a:off x="1490645" y="1609720"/>
            <a:ext cx="7931348" cy="369332"/>
          </a:xfrm>
          <a:prstGeom prst="rect">
            <a:avLst/>
          </a:prstGeom>
          <a:noFill/>
        </p:spPr>
        <p:txBody>
          <a:bodyPr wrap="square">
            <a:spAutoFit/>
          </a:bodyPr>
          <a:lstStyle/>
          <a:p>
            <a:r>
              <a:rPr lang="fr-FR" dirty="0" err="1">
                <a:latin typeface="Book Antiqua" panose="02040602050305030304" pitchFamily="18" charset="0"/>
                <a:ea typeface="Times New Roman" panose="02020603050405020304" pitchFamily="18" charset="0"/>
                <a:cs typeface="Times New Roman" panose="02020603050405020304" pitchFamily="18" charset="0"/>
              </a:rPr>
              <a:t>Remplire</a:t>
            </a:r>
            <a:r>
              <a:rPr lang="fr-FR" dirty="0">
                <a:latin typeface="Book Antiqua" panose="02040602050305030304" pitchFamily="18" charset="0"/>
                <a:ea typeface="Times New Roman" panose="02020603050405020304" pitchFamily="18" charset="0"/>
                <a:cs typeface="Times New Roman" panose="02020603050405020304" pitchFamily="18" charset="0"/>
              </a:rPr>
              <a:t> les </a:t>
            </a:r>
            <a:r>
              <a:rPr lang="fr-FR" b="1" dirty="0" err="1">
                <a:latin typeface="Book Antiqua" panose="02040602050305030304" pitchFamily="18" charset="0"/>
                <a:ea typeface="Times New Roman" panose="02020603050405020304" pitchFamily="18" charset="0"/>
                <a:cs typeface="Times New Roman" panose="02020603050405020304" pitchFamily="18" charset="0"/>
              </a:rPr>
              <a:t>dependances</a:t>
            </a:r>
            <a:r>
              <a:rPr lang="fr-FR" b="1" dirty="0">
                <a:latin typeface="Book Antiqua" panose="02040602050305030304" pitchFamily="18" charset="0"/>
                <a:ea typeface="Times New Roman" panose="02020603050405020304" pitchFamily="18" charset="0"/>
                <a:cs typeface="Times New Roman" panose="02020603050405020304" pitchFamily="18" charset="0"/>
              </a:rPr>
              <a:t> </a:t>
            </a:r>
            <a:r>
              <a:rPr lang="fr-FR" dirty="0">
                <a:latin typeface="Book Antiqua" panose="02040602050305030304" pitchFamily="18" charset="0"/>
                <a:ea typeface="Times New Roman" panose="02020603050405020304" pitchFamily="18" charset="0"/>
                <a:cs typeface="Times New Roman" panose="02020603050405020304" pitchFamily="18" charset="0"/>
              </a:rPr>
              <a:t>de votre projet</a:t>
            </a:r>
            <a:endParaRPr lang="fr-FR" dirty="0">
              <a:solidFill>
                <a:schemeClr val="accent1">
                  <a:lumMod val="75000"/>
                </a:schemeClr>
              </a:solidFill>
            </a:endParaRPr>
          </a:p>
        </p:txBody>
      </p:sp>
      <p:pic>
        <p:nvPicPr>
          <p:cNvPr id="3074" name="Image 1">
            <a:extLst>
              <a:ext uri="{FF2B5EF4-FFF2-40B4-BE49-F238E27FC236}">
                <a16:creationId xmlns:a16="http://schemas.microsoft.com/office/drawing/2014/main" id="{E9705BE1-E514-5431-4E15-147BB38B951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5900" y="2204864"/>
            <a:ext cx="7029188" cy="1872208"/>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290526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15458F-504B-2A87-7BC1-B694D59E36F9}"/>
            </a:ext>
          </a:extLst>
        </p:cNvPr>
        <p:cNvGrpSpPr/>
        <p:nvPr/>
      </p:nvGrpSpPr>
      <p:grpSpPr>
        <a:xfrm>
          <a:off x="0" y="0"/>
          <a:ext cx="0" cy="0"/>
          <a:chOff x="0" y="0"/>
          <a:chExt cx="0" cy="0"/>
        </a:xfrm>
      </p:grpSpPr>
      <p:sp>
        <p:nvSpPr>
          <p:cNvPr id="7" name="Titre 1">
            <a:extLst>
              <a:ext uri="{FF2B5EF4-FFF2-40B4-BE49-F238E27FC236}">
                <a16:creationId xmlns:a16="http://schemas.microsoft.com/office/drawing/2014/main" id="{8631D4CC-9F0E-9C19-44F5-43EDF6E718B3}"/>
              </a:ext>
            </a:extLst>
          </p:cNvPr>
          <p:cNvSpPr>
            <a:spLocks noGrp="1"/>
          </p:cNvSpPr>
          <p:nvPr>
            <p:ph type="title"/>
          </p:nvPr>
        </p:nvSpPr>
        <p:spPr>
          <a:xfrm>
            <a:off x="1341884" y="688098"/>
            <a:ext cx="9782801" cy="544282"/>
          </a:xfrm>
        </p:spPr>
        <p:txBody>
          <a:bodyPr rtlCol="0">
            <a:normAutofit fontScale="90000"/>
          </a:bodyPr>
          <a:lstStyle/>
          <a:p>
            <a:r>
              <a:rPr lang="fr-FR" sz="2800" b="1" dirty="0">
                <a:solidFill>
                  <a:srgbClr val="496D8B"/>
                </a:solidFill>
              </a:rPr>
              <a:t>Création et initialisation d’un projet Spring Boot avec spring.io</a:t>
            </a:r>
            <a:endParaRPr lang="fr-FR" sz="2800" b="1" dirty="0">
              <a:solidFill>
                <a:srgbClr val="C00000"/>
              </a:solidFill>
            </a:endParaRPr>
          </a:p>
        </p:txBody>
      </p:sp>
      <p:sp>
        <p:nvSpPr>
          <p:cNvPr id="4" name="ZoneTexte 3">
            <a:extLst>
              <a:ext uri="{FF2B5EF4-FFF2-40B4-BE49-F238E27FC236}">
                <a16:creationId xmlns:a16="http://schemas.microsoft.com/office/drawing/2014/main" id="{274517EA-A8A9-FA1B-4644-DE2732521EB5}"/>
              </a:ext>
            </a:extLst>
          </p:cNvPr>
          <p:cNvSpPr txBox="1"/>
          <p:nvPr/>
        </p:nvSpPr>
        <p:spPr>
          <a:xfrm>
            <a:off x="1489856" y="1483821"/>
            <a:ext cx="10076375" cy="369332"/>
          </a:xfrm>
          <a:prstGeom prst="rect">
            <a:avLst/>
          </a:prstGeom>
          <a:noFill/>
        </p:spPr>
        <p:txBody>
          <a:bodyPr wrap="square">
            <a:spAutoFit/>
          </a:bodyPr>
          <a:lstStyle/>
          <a:p>
            <a:pPr>
              <a:buNone/>
            </a:pPr>
            <a:r>
              <a:rPr lang="fr-FR" sz="1800" b="1" dirty="0">
                <a:solidFill>
                  <a:srgbClr val="000000"/>
                </a:solidFill>
                <a:effectLst/>
                <a:latin typeface="Book Antiqua" panose="02040602050305030304" pitchFamily="18" charset="0"/>
                <a:ea typeface="Times New Roman" panose="02020603050405020304" pitchFamily="18" charset="0"/>
              </a:rPr>
              <a:t>Rechercher</a:t>
            </a:r>
            <a:r>
              <a:rPr lang="fr-FR" sz="1800" dirty="0">
                <a:solidFill>
                  <a:srgbClr val="000000"/>
                </a:solidFill>
                <a:effectLst/>
                <a:latin typeface="Book Antiqua" panose="02040602050305030304" pitchFamily="18" charset="0"/>
                <a:ea typeface="Times New Roman" panose="02020603050405020304" pitchFamily="18" charset="0"/>
              </a:rPr>
              <a:t> et </a:t>
            </a:r>
            <a:r>
              <a:rPr lang="fr-FR" sz="1800" b="1" dirty="0">
                <a:solidFill>
                  <a:srgbClr val="000000"/>
                </a:solidFill>
                <a:effectLst/>
                <a:latin typeface="Book Antiqua" panose="02040602050305030304" pitchFamily="18" charset="0"/>
                <a:ea typeface="Times New Roman" panose="02020603050405020304" pitchFamily="18" charset="0"/>
              </a:rPr>
              <a:t>ajouter les </a:t>
            </a:r>
            <a:r>
              <a:rPr lang="fr-FR" sz="1800" b="1" dirty="0" err="1">
                <a:solidFill>
                  <a:srgbClr val="000000"/>
                </a:solidFill>
                <a:effectLst/>
                <a:latin typeface="Book Antiqua" panose="02040602050305030304" pitchFamily="18" charset="0"/>
                <a:ea typeface="Times New Roman" panose="02020603050405020304" pitchFamily="18" charset="0"/>
              </a:rPr>
              <a:t>dependances</a:t>
            </a:r>
            <a:r>
              <a:rPr lang="fr-FR" sz="1800" b="1" dirty="0">
                <a:solidFill>
                  <a:srgbClr val="000000"/>
                </a:solidFill>
                <a:effectLst/>
                <a:latin typeface="Book Antiqua" panose="02040602050305030304" pitchFamily="18" charset="0"/>
                <a:ea typeface="Times New Roman" panose="02020603050405020304" pitchFamily="18" charset="0"/>
              </a:rPr>
              <a:t> </a:t>
            </a:r>
            <a:r>
              <a:rPr lang="fr-FR" sz="1800" dirty="0">
                <a:solidFill>
                  <a:srgbClr val="000000"/>
                </a:solidFill>
                <a:effectLst/>
                <a:latin typeface="Book Antiqua" panose="02040602050305030304" pitchFamily="18" charset="0"/>
                <a:ea typeface="Times New Roman" panose="02020603050405020304" pitchFamily="18" charset="0"/>
              </a:rPr>
              <a:t>: </a:t>
            </a:r>
            <a:r>
              <a:rPr lang="fr-FR" sz="1800" b="1" dirty="0">
                <a:solidFill>
                  <a:srgbClr val="00B050"/>
                </a:solidFill>
                <a:effectLst/>
                <a:latin typeface="Book Antiqua" panose="02040602050305030304" pitchFamily="18" charset="0"/>
                <a:ea typeface="Times New Roman" panose="02020603050405020304" pitchFamily="18" charset="0"/>
              </a:rPr>
              <a:t>Spring Web </a:t>
            </a:r>
            <a:r>
              <a:rPr lang="fr-FR" sz="1800" b="1" dirty="0">
                <a:solidFill>
                  <a:srgbClr val="000000"/>
                </a:solidFill>
                <a:effectLst/>
                <a:latin typeface="Book Antiqua" panose="02040602050305030304" pitchFamily="18" charset="0"/>
                <a:ea typeface="Times New Roman" panose="02020603050405020304" pitchFamily="18" charset="0"/>
              </a:rPr>
              <a:t>puis</a:t>
            </a:r>
            <a:r>
              <a:rPr lang="fr-FR" sz="1800" b="1" dirty="0">
                <a:solidFill>
                  <a:srgbClr val="00B050"/>
                </a:solidFill>
                <a:effectLst/>
                <a:latin typeface="Book Antiqua" panose="02040602050305030304" pitchFamily="18" charset="0"/>
                <a:ea typeface="Times New Roman" panose="02020603050405020304" pitchFamily="18" charset="0"/>
              </a:rPr>
              <a:t> Spring Data JPA </a:t>
            </a:r>
            <a:r>
              <a:rPr lang="fr-FR" sz="1800" b="1" dirty="0">
                <a:solidFill>
                  <a:srgbClr val="000000"/>
                </a:solidFill>
                <a:effectLst/>
                <a:latin typeface="Book Antiqua" panose="02040602050305030304" pitchFamily="18" charset="0"/>
                <a:ea typeface="Times New Roman" panose="02020603050405020304" pitchFamily="18" charset="0"/>
              </a:rPr>
              <a:t>et</a:t>
            </a:r>
            <a:r>
              <a:rPr lang="fr-FR" sz="1800" b="1" dirty="0">
                <a:solidFill>
                  <a:srgbClr val="00B050"/>
                </a:solidFill>
                <a:effectLst/>
                <a:latin typeface="Book Antiqua" panose="02040602050305030304" pitchFamily="18" charset="0"/>
                <a:ea typeface="Times New Roman" panose="02020603050405020304" pitchFamily="18" charset="0"/>
              </a:rPr>
              <a:t> MySQL Driver</a:t>
            </a:r>
            <a:r>
              <a:rPr lang="fr-FR" sz="1800" dirty="0">
                <a:solidFill>
                  <a:srgbClr val="000000"/>
                </a:solidFill>
                <a:effectLst/>
                <a:latin typeface="Book Antiqua" panose="02040602050305030304" pitchFamily="18" charset="0"/>
                <a:ea typeface="Times New Roman" panose="02020603050405020304" pitchFamily="18" charset="0"/>
              </a:rPr>
              <a:t>.</a:t>
            </a:r>
            <a:endParaRPr lang="fr-FR" sz="1800" dirty="0">
              <a:effectLst/>
              <a:latin typeface="Times New Roman" panose="02020603050405020304" pitchFamily="18" charset="0"/>
              <a:ea typeface="Times New Roman" panose="02020603050405020304" pitchFamily="18" charset="0"/>
            </a:endParaRPr>
          </a:p>
        </p:txBody>
      </p:sp>
      <p:pic>
        <p:nvPicPr>
          <p:cNvPr id="4098" name="Image 1">
            <a:extLst>
              <a:ext uri="{FF2B5EF4-FFF2-40B4-BE49-F238E27FC236}">
                <a16:creationId xmlns:a16="http://schemas.microsoft.com/office/drawing/2014/main" id="{2A5F05C9-7D11-C779-6910-CC01909C97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3339" y="2098216"/>
            <a:ext cx="8246253" cy="435328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 name="Ellipse 2">
            <a:extLst>
              <a:ext uri="{FF2B5EF4-FFF2-40B4-BE49-F238E27FC236}">
                <a16:creationId xmlns:a16="http://schemas.microsoft.com/office/drawing/2014/main" id="{219109E6-1F78-9600-88B5-DFE828186C1A}"/>
              </a:ext>
            </a:extLst>
          </p:cNvPr>
          <p:cNvSpPr/>
          <p:nvPr/>
        </p:nvSpPr>
        <p:spPr>
          <a:xfrm>
            <a:off x="1341884" y="2104594"/>
            <a:ext cx="1796244" cy="544282"/>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Tree>
    <p:extLst>
      <p:ext uri="{BB962C8B-B14F-4D97-AF65-F5344CB8AC3E}">
        <p14:creationId xmlns:p14="http://schemas.microsoft.com/office/powerpoint/2010/main" val="849787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010896-0F09-82F3-EBEC-AAA00F1377C6}"/>
            </a:ext>
          </a:extLst>
        </p:cNvPr>
        <p:cNvGrpSpPr/>
        <p:nvPr/>
      </p:nvGrpSpPr>
      <p:grpSpPr>
        <a:xfrm>
          <a:off x="0" y="0"/>
          <a:ext cx="0" cy="0"/>
          <a:chOff x="0" y="0"/>
          <a:chExt cx="0" cy="0"/>
        </a:xfrm>
      </p:grpSpPr>
      <p:sp>
        <p:nvSpPr>
          <p:cNvPr id="7" name="Titre 1">
            <a:extLst>
              <a:ext uri="{FF2B5EF4-FFF2-40B4-BE49-F238E27FC236}">
                <a16:creationId xmlns:a16="http://schemas.microsoft.com/office/drawing/2014/main" id="{912D9D43-961A-410F-C2F8-8945DD390E9F}"/>
              </a:ext>
            </a:extLst>
          </p:cNvPr>
          <p:cNvSpPr>
            <a:spLocks noGrp="1"/>
          </p:cNvSpPr>
          <p:nvPr>
            <p:ph type="title"/>
          </p:nvPr>
        </p:nvSpPr>
        <p:spPr>
          <a:xfrm>
            <a:off x="1341884" y="688098"/>
            <a:ext cx="9782801" cy="544282"/>
          </a:xfrm>
        </p:spPr>
        <p:txBody>
          <a:bodyPr rtlCol="0">
            <a:normAutofit fontScale="90000"/>
          </a:bodyPr>
          <a:lstStyle/>
          <a:p>
            <a:r>
              <a:rPr lang="fr-FR" sz="2800" b="1" dirty="0">
                <a:solidFill>
                  <a:srgbClr val="496D8B"/>
                </a:solidFill>
              </a:rPr>
              <a:t>Création et initialisation d’un projet Spring Boot avec spring.io</a:t>
            </a:r>
            <a:endParaRPr lang="fr-FR" sz="2800" b="1" dirty="0">
              <a:solidFill>
                <a:srgbClr val="C00000"/>
              </a:solidFill>
            </a:endParaRPr>
          </a:p>
        </p:txBody>
      </p:sp>
      <p:sp>
        <p:nvSpPr>
          <p:cNvPr id="4" name="ZoneTexte 3">
            <a:extLst>
              <a:ext uri="{FF2B5EF4-FFF2-40B4-BE49-F238E27FC236}">
                <a16:creationId xmlns:a16="http://schemas.microsoft.com/office/drawing/2014/main" id="{9350058B-C092-727F-977E-973C116E868E}"/>
              </a:ext>
            </a:extLst>
          </p:cNvPr>
          <p:cNvSpPr txBox="1"/>
          <p:nvPr/>
        </p:nvSpPr>
        <p:spPr>
          <a:xfrm>
            <a:off x="1490644" y="1609720"/>
            <a:ext cx="10076375" cy="369332"/>
          </a:xfrm>
          <a:prstGeom prst="rect">
            <a:avLst/>
          </a:prstGeom>
          <a:noFill/>
        </p:spPr>
        <p:txBody>
          <a:bodyPr wrap="square">
            <a:spAutoFit/>
          </a:bodyPr>
          <a:lstStyle/>
          <a:p>
            <a:pPr>
              <a:buNone/>
            </a:pPr>
            <a:r>
              <a:rPr lang="fr-FR" sz="1800" b="1" dirty="0">
                <a:solidFill>
                  <a:srgbClr val="000000"/>
                </a:solidFill>
                <a:effectLst/>
                <a:latin typeface="Book Antiqua" panose="02040602050305030304" pitchFamily="18" charset="0"/>
                <a:ea typeface="Times New Roman" panose="02020603050405020304" pitchFamily="18" charset="0"/>
              </a:rPr>
              <a:t>Rechercher</a:t>
            </a:r>
            <a:r>
              <a:rPr lang="fr-FR" sz="1800" dirty="0">
                <a:solidFill>
                  <a:srgbClr val="000000"/>
                </a:solidFill>
                <a:effectLst/>
                <a:latin typeface="Book Antiqua" panose="02040602050305030304" pitchFamily="18" charset="0"/>
                <a:ea typeface="Times New Roman" panose="02020603050405020304" pitchFamily="18" charset="0"/>
              </a:rPr>
              <a:t> et </a:t>
            </a:r>
            <a:r>
              <a:rPr lang="fr-FR" sz="1800" b="1" dirty="0">
                <a:solidFill>
                  <a:srgbClr val="000000"/>
                </a:solidFill>
                <a:effectLst/>
                <a:latin typeface="Book Antiqua" panose="02040602050305030304" pitchFamily="18" charset="0"/>
                <a:ea typeface="Times New Roman" panose="02020603050405020304" pitchFamily="18" charset="0"/>
              </a:rPr>
              <a:t>ajouter les </a:t>
            </a:r>
            <a:r>
              <a:rPr lang="fr-FR" sz="1800" b="1" dirty="0" err="1">
                <a:solidFill>
                  <a:srgbClr val="000000"/>
                </a:solidFill>
                <a:effectLst/>
                <a:latin typeface="Book Antiqua" panose="02040602050305030304" pitchFamily="18" charset="0"/>
                <a:ea typeface="Times New Roman" panose="02020603050405020304" pitchFamily="18" charset="0"/>
              </a:rPr>
              <a:t>dependances</a:t>
            </a:r>
            <a:r>
              <a:rPr lang="fr-FR" sz="1800" b="1" dirty="0">
                <a:solidFill>
                  <a:srgbClr val="000000"/>
                </a:solidFill>
                <a:effectLst/>
                <a:latin typeface="Book Antiqua" panose="02040602050305030304" pitchFamily="18" charset="0"/>
                <a:ea typeface="Times New Roman" panose="02020603050405020304" pitchFamily="18" charset="0"/>
              </a:rPr>
              <a:t> </a:t>
            </a:r>
            <a:r>
              <a:rPr lang="fr-FR" sz="1800" dirty="0">
                <a:solidFill>
                  <a:srgbClr val="000000"/>
                </a:solidFill>
                <a:effectLst/>
                <a:latin typeface="Book Antiqua" panose="02040602050305030304" pitchFamily="18" charset="0"/>
                <a:ea typeface="Times New Roman" panose="02020603050405020304" pitchFamily="18" charset="0"/>
              </a:rPr>
              <a:t>: </a:t>
            </a:r>
            <a:r>
              <a:rPr lang="fr-FR" sz="1800" b="1" dirty="0">
                <a:solidFill>
                  <a:srgbClr val="00B050"/>
                </a:solidFill>
                <a:effectLst/>
                <a:latin typeface="Book Antiqua" panose="02040602050305030304" pitchFamily="18" charset="0"/>
                <a:ea typeface="Times New Roman" panose="02020603050405020304" pitchFamily="18" charset="0"/>
              </a:rPr>
              <a:t>Spring Web </a:t>
            </a:r>
            <a:r>
              <a:rPr lang="fr-FR" sz="1800" b="1" dirty="0">
                <a:solidFill>
                  <a:srgbClr val="000000"/>
                </a:solidFill>
                <a:effectLst/>
                <a:latin typeface="Book Antiqua" panose="02040602050305030304" pitchFamily="18" charset="0"/>
                <a:ea typeface="Times New Roman" panose="02020603050405020304" pitchFamily="18" charset="0"/>
              </a:rPr>
              <a:t>puis</a:t>
            </a:r>
            <a:r>
              <a:rPr lang="fr-FR" sz="1800" b="1" dirty="0">
                <a:solidFill>
                  <a:srgbClr val="00B050"/>
                </a:solidFill>
                <a:effectLst/>
                <a:latin typeface="Book Antiqua" panose="02040602050305030304" pitchFamily="18" charset="0"/>
                <a:ea typeface="Times New Roman" panose="02020603050405020304" pitchFamily="18" charset="0"/>
              </a:rPr>
              <a:t> Spring Data JPA </a:t>
            </a:r>
            <a:r>
              <a:rPr lang="fr-FR" sz="1800" b="1" dirty="0">
                <a:solidFill>
                  <a:srgbClr val="000000"/>
                </a:solidFill>
                <a:effectLst/>
                <a:latin typeface="Book Antiqua" panose="02040602050305030304" pitchFamily="18" charset="0"/>
                <a:ea typeface="Times New Roman" panose="02020603050405020304" pitchFamily="18" charset="0"/>
              </a:rPr>
              <a:t>et</a:t>
            </a:r>
            <a:r>
              <a:rPr lang="fr-FR" sz="1800" b="1" dirty="0">
                <a:solidFill>
                  <a:srgbClr val="00B050"/>
                </a:solidFill>
                <a:effectLst/>
                <a:latin typeface="Book Antiqua" panose="02040602050305030304" pitchFamily="18" charset="0"/>
                <a:ea typeface="Times New Roman" panose="02020603050405020304" pitchFamily="18" charset="0"/>
              </a:rPr>
              <a:t> MySQL Driver</a:t>
            </a:r>
            <a:r>
              <a:rPr lang="fr-FR" sz="1800" dirty="0">
                <a:solidFill>
                  <a:srgbClr val="000000"/>
                </a:solidFill>
                <a:effectLst/>
                <a:latin typeface="Book Antiqua" panose="02040602050305030304" pitchFamily="18" charset="0"/>
                <a:ea typeface="Times New Roman" panose="02020603050405020304" pitchFamily="18" charset="0"/>
              </a:rPr>
              <a:t>.</a:t>
            </a:r>
            <a:endParaRPr lang="fr-FR" sz="1800" dirty="0">
              <a:effectLst/>
              <a:latin typeface="Times New Roman" panose="02020603050405020304" pitchFamily="18" charset="0"/>
              <a:ea typeface="Times New Roman" panose="02020603050405020304" pitchFamily="18" charset="0"/>
            </a:endParaRPr>
          </a:p>
        </p:txBody>
      </p:sp>
      <p:pic>
        <p:nvPicPr>
          <p:cNvPr id="5122" name="Image 1">
            <a:extLst>
              <a:ext uri="{FF2B5EF4-FFF2-40B4-BE49-F238E27FC236}">
                <a16:creationId xmlns:a16="http://schemas.microsoft.com/office/drawing/2014/main" id="{F488A241-7CA3-AF36-0EDE-50B28BF57A4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0644" y="2204864"/>
            <a:ext cx="9256493" cy="352839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 name="Ellipse 1">
            <a:extLst>
              <a:ext uri="{FF2B5EF4-FFF2-40B4-BE49-F238E27FC236}">
                <a16:creationId xmlns:a16="http://schemas.microsoft.com/office/drawing/2014/main" id="{1FEC0453-E148-43ED-EE6A-A329DAC654FF}"/>
              </a:ext>
            </a:extLst>
          </p:cNvPr>
          <p:cNvSpPr/>
          <p:nvPr/>
        </p:nvSpPr>
        <p:spPr>
          <a:xfrm>
            <a:off x="1435299" y="2215817"/>
            <a:ext cx="1796244" cy="544282"/>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Tree>
    <p:extLst>
      <p:ext uri="{BB962C8B-B14F-4D97-AF65-F5344CB8AC3E}">
        <p14:creationId xmlns:p14="http://schemas.microsoft.com/office/powerpoint/2010/main" val="1000223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0" name="Groupe 299">
            <a:extLst>
              <a:ext uri="{FF2B5EF4-FFF2-40B4-BE49-F238E27FC236}">
                <a16:creationId xmlns:a16="http://schemas.microsoft.com/office/drawing/2014/main" id="{34098B54-B113-7587-37A5-760C51889918}"/>
              </a:ext>
            </a:extLst>
          </p:cNvPr>
          <p:cNvGrpSpPr/>
          <p:nvPr/>
        </p:nvGrpSpPr>
        <p:grpSpPr>
          <a:xfrm>
            <a:off x="8110636" y="1700808"/>
            <a:ext cx="3798442" cy="3564396"/>
            <a:chOff x="7536388" y="3030907"/>
            <a:chExt cx="3438402" cy="3339196"/>
          </a:xfrm>
        </p:grpSpPr>
        <p:sp>
          <p:nvSpPr>
            <p:cNvPr id="154" name="Forme libre : forme 153">
              <a:extLst>
                <a:ext uri="{FF2B5EF4-FFF2-40B4-BE49-F238E27FC236}">
                  <a16:creationId xmlns:a16="http://schemas.microsoft.com/office/drawing/2014/main" id="{D37A68FB-B5BA-0BC9-EBDE-5EB1B1078615}"/>
                </a:ext>
              </a:extLst>
            </p:cNvPr>
            <p:cNvSpPr/>
            <p:nvPr/>
          </p:nvSpPr>
          <p:spPr>
            <a:xfrm rot="20938260">
              <a:off x="7695502" y="4524965"/>
              <a:ext cx="1215747" cy="1639334"/>
            </a:xfrm>
            <a:custGeom>
              <a:avLst/>
              <a:gdLst>
                <a:gd name="connsiteX0" fmla="*/ 0 w 1215747"/>
                <a:gd name="connsiteY0" fmla="*/ 0 h 1639334"/>
                <a:gd name="connsiteX1" fmla="*/ 1215748 w 1215747"/>
                <a:gd name="connsiteY1" fmla="*/ 0 h 1639334"/>
                <a:gd name="connsiteX2" fmla="*/ 1215748 w 1215747"/>
                <a:gd name="connsiteY2" fmla="*/ 1639335 h 1639334"/>
                <a:gd name="connsiteX3" fmla="*/ 0 w 1215747"/>
                <a:gd name="connsiteY3" fmla="*/ 1639335 h 1639334"/>
              </a:gdLst>
              <a:ahLst/>
              <a:cxnLst>
                <a:cxn ang="0">
                  <a:pos x="connsiteX0" y="connsiteY0"/>
                </a:cxn>
                <a:cxn ang="0">
                  <a:pos x="connsiteX1" y="connsiteY1"/>
                </a:cxn>
                <a:cxn ang="0">
                  <a:pos x="connsiteX2" y="connsiteY2"/>
                </a:cxn>
                <a:cxn ang="0">
                  <a:pos x="connsiteX3" y="connsiteY3"/>
                </a:cxn>
              </a:cxnLst>
              <a:rect l="l" t="t" r="r" b="b"/>
              <a:pathLst>
                <a:path w="1215747" h="1639334">
                  <a:moveTo>
                    <a:pt x="0" y="0"/>
                  </a:moveTo>
                  <a:lnTo>
                    <a:pt x="1215748" y="0"/>
                  </a:lnTo>
                  <a:lnTo>
                    <a:pt x="1215748" y="1639335"/>
                  </a:lnTo>
                  <a:lnTo>
                    <a:pt x="0" y="1639335"/>
                  </a:lnTo>
                  <a:close/>
                </a:path>
              </a:pathLst>
            </a:custGeom>
            <a:solidFill>
              <a:schemeClr val="accent4"/>
            </a:solidFill>
            <a:ln w="5497" cap="flat">
              <a:noFill/>
              <a:prstDash val="solid"/>
              <a:miter/>
            </a:ln>
          </p:spPr>
          <p:txBody>
            <a:bodyPr rtlCol="0" anchor="ctr"/>
            <a:lstStyle/>
            <a:p>
              <a:endParaRPr lang="fr-FR"/>
            </a:p>
          </p:txBody>
        </p:sp>
        <p:grpSp>
          <p:nvGrpSpPr>
            <p:cNvPr id="155" name="Graphique 4" descr="Ordinateur portable avec téléphone et calculatrice">
              <a:extLst>
                <a:ext uri="{FF2B5EF4-FFF2-40B4-BE49-F238E27FC236}">
                  <a16:creationId xmlns:a16="http://schemas.microsoft.com/office/drawing/2014/main" id="{27030D44-A34E-0F34-D4CA-663A3C29D2F3}"/>
                </a:ext>
              </a:extLst>
            </p:cNvPr>
            <p:cNvGrpSpPr/>
            <p:nvPr/>
          </p:nvGrpSpPr>
          <p:grpSpPr>
            <a:xfrm>
              <a:off x="8270607" y="4730718"/>
              <a:ext cx="1215785" cy="1639385"/>
              <a:chOff x="8270607" y="4730718"/>
              <a:chExt cx="1215785" cy="1639385"/>
            </a:xfrm>
          </p:grpSpPr>
          <p:sp>
            <p:nvSpPr>
              <p:cNvPr id="156" name="Forme libre : forme 155">
                <a:extLst>
                  <a:ext uri="{FF2B5EF4-FFF2-40B4-BE49-F238E27FC236}">
                    <a16:creationId xmlns:a16="http://schemas.microsoft.com/office/drawing/2014/main" id="{FED13DAA-0FC8-DC32-8A92-21B86166C5E2}"/>
                  </a:ext>
                </a:extLst>
              </p:cNvPr>
              <p:cNvSpPr/>
              <p:nvPr/>
            </p:nvSpPr>
            <p:spPr>
              <a:xfrm>
                <a:off x="8270607" y="4730718"/>
                <a:ext cx="1215785" cy="1639385"/>
              </a:xfrm>
              <a:custGeom>
                <a:avLst/>
                <a:gdLst>
                  <a:gd name="connsiteX0" fmla="*/ 0 w 1215785"/>
                  <a:gd name="connsiteY0" fmla="*/ 0 h 1639385"/>
                  <a:gd name="connsiteX1" fmla="*/ 1215786 w 1215785"/>
                  <a:gd name="connsiteY1" fmla="*/ 0 h 1639385"/>
                  <a:gd name="connsiteX2" fmla="*/ 1215786 w 1215785"/>
                  <a:gd name="connsiteY2" fmla="*/ 1639385 h 1639385"/>
                  <a:gd name="connsiteX3" fmla="*/ 0 w 1215785"/>
                  <a:gd name="connsiteY3" fmla="*/ 1639385 h 1639385"/>
                </a:gdLst>
                <a:ahLst/>
                <a:cxnLst>
                  <a:cxn ang="0">
                    <a:pos x="connsiteX0" y="connsiteY0"/>
                  </a:cxn>
                  <a:cxn ang="0">
                    <a:pos x="connsiteX1" y="connsiteY1"/>
                  </a:cxn>
                  <a:cxn ang="0">
                    <a:pos x="connsiteX2" y="connsiteY2"/>
                  </a:cxn>
                  <a:cxn ang="0">
                    <a:pos x="connsiteX3" y="connsiteY3"/>
                  </a:cxn>
                </a:cxnLst>
                <a:rect l="l" t="t" r="r" b="b"/>
                <a:pathLst>
                  <a:path w="1215785" h="1639385">
                    <a:moveTo>
                      <a:pt x="0" y="0"/>
                    </a:moveTo>
                    <a:lnTo>
                      <a:pt x="1215786" y="0"/>
                    </a:lnTo>
                    <a:lnTo>
                      <a:pt x="1215786" y="1639385"/>
                    </a:lnTo>
                    <a:lnTo>
                      <a:pt x="0" y="1639385"/>
                    </a:lnTo>
                    <a:close/>
                  </a:path>
                </a:pathLst>
              </a:custGeom>
              <a:solidFill>
                <a:srgbClr val="F2F2F2"/>
              </a:solidFill>
              <a:ln w="5497" cap="flat">
                <a:noFill/>
                <a:prstDash val="solid"/>
                <a:miter/>
              </a:ln>
            </p:spPr>
            <p:txBody>
              <a:bodyPr rtlCol="0" anchor="ctr"/>
              <a:lstStyle/>
              <a:p>
                <a:endParaRPr lang="fr-FR"/>
              </a:p>
            </p:txBody>
          </p:sp>
          <p:sp>
            <p:nvSpPr>
              <p:cNvPr id="157" name="Forme libre : forme 156">
                <a:extLst>
                  <a:ext uri="{FF2B5EF4-FFF2-40B4-BE49-F238E27FC236}">
                    <a16:creationId xmlns:a16="http://schemas.microsoft.com/office/drawing/2014/main" id="{5E960821-CB5A-5045-3628-FF3AD4520D40}"/>
                  </a:ext>
                </a:extLst>
              </p:cNvPr>
              <p:cNvSpPr/>
              <p:nvPr/>
            </p:nvSpPr>
            <p:spPr>
              <a:xfrm>
                <a:off x="8443898" y="4997393"/>
                <a:ext cx="869204" cy="1118963"/>
              </a:xfrm>
              <a:custGeom>
                <a:avLst/>
                <a:gdLst>
                  <a:gd name="connsiteX0" fmla="*/ 869204 w 869204"/>
                  <a:gd name="connsiteY0" fmla="*/ 1118963 h 1118963"/>
                  <a:gd name="connsiteX1" fmla="*/ 0 w 869204"/>
                  <a:gd name="connsiteY1" fmla="*/ 1118963 h 1118963"/>
                  <a:gd name="connsiteX2" fmla="*/ 0 w 869204"/>
                  <a:gd name="connsiteY2" fmla="*/ 1113462 h 1118963"/>
                  <a:gd name="connsiteX3" fmla="*/ 869204 w 869204"/>
                  <a:gd name="connsiteY3" fmla="*/ 1113462 h 1118963"/>
                  <a:gd name="connsiteX4" fmla="*/ 869204 w 869204"/>
                  <a:gd name="connsiteY4" fmla="*/ 1118963 h 1118963"/>
                  <a:gd name="connsiteX5" fmla="*/ 869204 w 869204"/>
                  <a:gd name="connsiteY5" fmla="*/ 1062850 h 1118963"/>
                  <a:gd name="connsiteX6" fmla="*/ 0 w 869204"/>
                  <a:gd name="connsiteY6" fmla="*/ 1062850 h 1118963"/>
                  <a:gd name="connsiteX7" fmla="*/ 0 w 869204"/>
                  <a:gd name="connsiteY7" fmla="*/ 1068351 h 1118963"/>
                  <a:gd name="connsiteX8" fmla="*/ 869204 w 869204"/>
                  <a:gd name="connsiteY8" fmla="*/ 1068351 h 1118963"/>
                  <a:gd name="connsiteX9" fmla="*/ 869204 w 869204"/>
                  <a:gd name="connsiteY9" fmla="*/ 1062850 h 1118963"/>
                  <a:gd name="connsiteX10" fmla="*/ 869204 w 869204"/>
                  <a:gd name="connsiteY10" fmla="*/ 1012238 h 1118963"/>
                  <a:gd name="connsiteX11" fmla="*/ 0 w 869204"/>
                  <a:gd name="connsiteY11" fmla="*/ 1012238 h 1118963"/>
                  <a:gd name="connsiteX12" fmla="*/ 0 w 869204"/>
                  <a:gd name="connsiteY12" fmla="*/ 1017739 h 1118963"/>
                  <a:gd name="connsiteX13" fmla="*/ 869204 w 869204"/>
                  <a:gd name="connsiteY13" fmla="*/ 1017739 h 1118963"/>
                  <a:gd name="connsiteX14" fmla="*/ 869204 w 869204"/>
                  <a:gd name="connsiteY14" fmla="*/ 1012238 h 1118963"/>
                  <a:gd name="connsiteX15" fmla="*/ 869204 w 869204"/>
                  <a:gd name="connsiteY15" fmla="*/ 961626 h 1118963"/>
                  <a:gd name="connsiteX16" fmla="*/ 0 w 869204"/>
                  <a:gd name="connsiteY16" fmla="*/ 961626 h 1118963"/>
                  <a:gd name="connsiteX17" fmla="*/ 0 w 869204"/>
                  <a:gd name="connsiteY17" fmla="*/ 967127 h 1118963"/>
                  <a:gd name="connsiteX18" fmla="*/ 869204 w 869204"/>
                  <a:gd name="connsiteY18" fmla="*/ 967127 h 1118963"/>
                  <a:gd name="connsiteX19" fmla="*/ 869204 w 869204"/>
                  <a:gd name="connsiteY19" fmla="*/ 961626 h 1118963"/>
                  <a:gd name="connsiteX20" fmla="*/ 869204 w 869204"/>
                  <a:gd name="connsiteY20" fmla="*/ 911014 h 1118963"/>
                  <a:gd name="connsiteX21" fmla="*/ 0 w 869204"/>
                  <a:gd name="connsiteY21" fmla="*/ 911014 h 1118963"/>
                  <a:gd name="connsiteX22" fmla="*/ 0 w 869204"/>
                  <a:gd name="connsiteY22" fmla="*/ 916516 h 1118963"/>
                  <a:gd name="connsiteX23" fmla="*/ 869204 w 869204"/>
                  <a:gd name="connsiteY23" fmla="*/ 916516 h 1118963"/>
                  <a:gd name="connsiteX24" fmla="*/ 869204 w 869204"/>
                  <a:gd name="connsiteY24" fmla="*/ 911014 h 1118963"/>
                  <a:gd name="connsiteX25" fmla="*/ 869204 w 869204"/>
                  <a:gd name="connsiteY25" fmla="*/ 860402 h 1118963"/>
                  <a:gd name="connsiteX26" fmla="*/ 0 w 869204"/>
                  <a:gd name="connsiteY26" fmla="*/ 860402 h 1118963"/>
                  <a:gd name="connsiteX27" fmla="*/ 0 w 869204"/>
                  <a:gd name="connsiteY27" fmla="*/ 865904 h 1118963"/>
                  <a:gd name="connsiteX28" fmla="*/ 869204 w 869204"/>
                  <a:gd name="connsiteY28" fmla="*/ 865904 h 1118963"/>
                  <a:gd name="connsiteX29" fmla="*/ 869204 w 869204"/>
                  <a:gd name="connsiteY29" fmla="*/ 860402 h 1118963"/>
                  <a:gd name="connsiteX30" fmla="*/ 869204 w 869204"/>
                  <a:gd name="connsiteY30" fmla="*/ 809790 h 1118963"/>
                  <a:gd name="connsiteX31" fmla="*/ 0 w 869204"/>
                  <a:gd name="connsiteY31" fmla="*/ 809790 h 1118963"/>
                  <a:gd name="connsiteX32" fmla="*/ 0 w 869204"/>
                  <a:gd name="connsiteY32" fmla="*/ 815292 h 1118963"/>
                  <a:gd name="connsiteX33" fmla="*/ 869204 w 869204"/>
                  <a:gd name="connsiteY33" fmla="*/ 815292 h 1118963"/>
                  <a:gd name="connsiteX34" fmla="*/ 869204 w 869204"/>
                  <a:gd name="connsiteY34" fmla="*/ 809790 h 1118963"/>
                  <a:gd name="connsiteX35" fmla="*/ 869204 w 869204"/>
                  <a:gd name="connsiteY35" fmla="*/ 759178 h 1118963"/>
                  <a:gd name="connsiteX36" fmla="*/ 0 w 869204"/>
                  <a:gd name="connsiteY36" fmla="*/ 759178 h 1118963"/>
                  <a:gd name="connsiteX37" fmla="*/ 0 w 869204"/>
                  <a:gd name="connsiteY37" fmla="*/ 764680 h 1118963"/>
                  <a:gd name="connsiteX38" fmla="*/ 869204 w 869204"/>
                  <a:gd name="connsiteY38" fmla="*/ 764680 h 1118963"/>
                  <a:gd name="connsiteX39" fmla="*/ 869204 w 869204"/>
                  <a:gd name="connsiteY39" fmla="*/ 759178 h 1118963"/>
                  <a:gd name="connsiteX40" fmla="*/ 869204 w 869204"/>
                  <a:gd name="connsiteY40" fmla="*/ 708566 h 1118963"/>
                  <a:gd name="connsiteX41" fmla="*/ 0 w 869204"/>
                  <a:gd name="connsiteY41" fmla="*/ 708566 h 1118963"/>
                  <a:gd name="connsiteX42" fmla="*/ 0 w 869204"/>
                  <a:gd name="connsiteY42" fmla="*/ 714068 h 1118963"/>
                  <a:gd name="connsiteX43" fmla="*/ 869204 w 869204"/>
                  <a:gd name="connsiteY43" fmla="*/ 714068 h 1118963"/>
                  <a:gd name="connsiteX44" fmla="*/ 869204 w 869204"/>
                  <a:gd name="connsiteY44" fmla="*/ 708566 h 1118963"/>
                  <a:gd name="connsiteX45" fmla="*/ 869204 w 869204"/>
                  <a:gd name="connsiteY45" fmla="*/ 657955 h 1118963"/>
                  <a:gd name="connsiteX46" fmla="*/ 0 w 869204"/>
                  <a:gd name="connsiteY46" fmla="*/ 657955 h 1118963"/>
                  <a:gd name="connsiteX47" fmla="*/ 0 w 869204"/>
                  <a:gd name="connsiteY47" fmla="*/ 663456 h 1118963"/>
                  <a:gd name="connsiteX48" fmla="*/ 869204 w 869204"/>
                  <a:gd name="connsiteY48" fmla="*/ 663456 h 1118963"/>
                  <a:gd name="connsiteX49" fmla="*/ 869204 w 869204"/>
                  <a:gd name="connsiteY49" fmla="*/ 657955 h 1118963"/>
                  <a:gd name="connsiteX50" fmla="*/ 869204 w 869204"/>
                  <a:gd name="connsiteY50" fmla="*/ 607343 h 1118963"/>
                  <a:gd name="connsiteX51" fmla="*/ 0 w 869204"/>
                  <a:gd name="connsiteY51" fmla="*/ 607343 h 1118963"/>
                  <a:gd name="connsiteX52" fmla="*/ 0 w 869204"/>
                  <a:gd name="connsiteY52" fmla="*/ 612844 h 1118963"/>
                  <a:gd name="connsiteX53" fmla="*/ 869204 w 869204"/>
                  <a:gd name="connsiteY53" fmla="*/ 612844 h 1118963"/>
                  <a:gd name="connsiteX54" fmla="*/ 869204 w 869204"/>
                  <a:gd name="connsiteY54" fmla="*/ 607343 h 1118963"/>
                  <a:gd name="connsiteX55" fmla="*/ 869204 w 869204"/>
                  <a:gd name="connsiteY55" fmla="*/ 556731 h 1118963"/>
                  <a:gd name="connsiteX56" fmla="*/ 0 w 869204"/>
                  <a:gd name="connsiteY56" fmla="*/ 556731 h 1118963"/>
                  <a:gd name="connsiteX57" fmla="*/ 0 w 869204"/>
                  <a:gd name="connsiteY57" fmla="*/ 562232 h 1118963"/>
                  <a:gd name="connsiteX58" fmla="*/ 869204 w 869204"/>
                  <a:gd name="connsiteY58" fmla="*/ 562232 h 1118963"/>
                  <a:gd name="connsiteX59" fmla="*/ 869204 w 869204"/>
                  <a:gd name="connsiteY59" fmla="*/ 556731 h 1118963"/>
                  <a:gd name="connsiteX60" fmla="*/ 869204 w 869204"/>
                  <a:gd name="connsiteY60" fmla="*/ 506119 h 1118963"/>
                  <a:gd name="connsiteX61" fmla="*/ 0 w 869204"/>
                  <a:gd name="connsiteY61" fmla="*/ 506119 h 1118963"/>
                  <a:gd name="connsiteX62" fmla="*/ 0 w 869204"/>
                  <a:gd name="connsiteY62" fmla="*/ 511620 h 1118963"/>
                  <a:gd name="connsiteX63" fmla="*/ 869204 w 869204"/>
                  <a:gd name="connsiteY63" fmla="*/ 511620 h 1118963"/>
                  <a:gd name="connsiteX64" fmla="*/ 869204 w 869204"/>
                  <a:gd name="connsiteY64" fmla="*/ 506119 h 1118963"/>
                  <a:gd name="connsiteX65" fmla="*/ 869204 w 869204"/>
                  <a:gd name="connsiteY65" fmla="*/ 455507 h 1118963"/>
                  <a:gd name="connsiteX66" fmla="*/ 0 w 869204"/>
                  <a:gd name="connsiteY66" fmla="*/ 455507 h 1118963"/>
                  <a:gd name="connsiteX67" fmla="*/ 0 w 869204"/>
                  <a:gd name="connsiteY67" fmla="*/ 461008 h 1118963"/>
                  <a:gd name="connsiteX68" fmla="*/ 869204 w 869204"/>
                  <a:gd name="connsiteY68" fmla="*/ 461008 h 1118963"/>
                  <a:gd name="connsiteX69" fmla="*/ 869204 w 869204"/>
                  <a:gd name="connsiteY69" fmla="*/ 455507 h 1118963"/>
                  <a:gd name="connsiteX70" fmla="*/ 869204 w 869204"/>
                  <a:gd name="connsiteY70" fmla="*/ 404895 h 1118963"/>
                  <a:gd name="connsiteX71" fmla="*/ 0 w 869204"/>
                  <a:gd name="connsiteY71" fmla="*/ 404895 h 1118963"/>
                  <a:gd name="connsiteX72" fmla="*/ 0 w 869204"/>
                  <a:gd name="connsiteY72" fmla="*/ 410397 h 1118963"/>
                  <a:gd name="connsiteX73" fmla="*/ 869204 w 869204"/>
                  <a:gd name="connsiteY73" fmla="*/ 410397 h 1118963"/>
                  <a:gd name="connsiteX74" fmla="*/ 869204 w 869204"/>
                  <a:gd name="connsiteY74" fmla="*/ 404895 h 1118963"/>
                  <a:gd name="connsiteX75" fmla="*/ 869204 w 869204"/>
                  <a:gd name="connsiteY75" fmla="*/ 354283 h 1118963"/>
                  <a:gd name="connsiteX76" fmla="*/ 0 w 869204"/>
                  <a:gd name="connsiteY76" fmla="*/ 354283 h 1118963"/>
                  <a:gd name="connsiteX77" fmla="*/ 0 w 869204"/>
                  <a:gd name="connsiteY77" fmla="*/ 359785 h 1118963"/>
                  <a:gd name="connsiteX78" fmla="*/ 869204 w 869204"/>
                  <a:gd name="connsiteY78" fmla="*/ 359785 h 1118963"/>
                  <a:gd name="connsiteX79" fmla="*/ 869204 w 869204"/>
                  <a:gd name="connsiteY79" fmla="*/ 354283 h 1118963"/>
                  <a:gd name="connsiteX80" fmla="*/ 869204 w 869204"/>
                  <a:gd name="connsiteY80" fmla="*/ 303671 h 1118963"/>
                  <a:gd name="connsiteX81" fmla="*/ 0 w 869204"/>
                  <a:gd name="connsiteY81" fmla="*/ 303671 h 1118963"/>
                  <a:gd name="connsiteX82" fmla="*/ 0 w 869204"/>
                  <a:gd name="connsiteY82" fmla="*/ 309173 h 1118963"/>
                  <a:gd name="connsiteX83" fmla="*/ 869204 w 869204"/>
                  <a:gd name="connsiteY83" fmla="*/ 309173 h 1118963"/>
                  <a:gd name="connsiteX84" fmla="*/ 869204 w 869204"/>
                  <a:gd name="connsiteY84" fmla="*/ 303671 h 1118963"/>
                  <a:gd name="connsiteX85" fmla="*/ 869204 w 869204"/>
                  <a:gd name="connsiteY85" fmla="*/ 253059 h 1118963"/>
                  <a:gd name="connsiteX86" fmla="*/ 0 w 869204"/>
                  <a:gd name="connsiteY86" fmla="*/ 253059 h 1118963"/>
                  <a:gd name="connsiteX87" fmla="*/ 0 w 869204"/>
                  <a:gd name="connsiteY87" fmla="*/ 258561 h 1118963"/>
                  <a:gd name="connsiteX88" fmla="*/ 869204 w 869204"/>
                  <a:gd name="connsiteY88" fmla="*/ 258561 h 1118963"/>
                  <a:gd name="connsiteX89" fmla="*/ 869204 w 869204"/>
                  <a:gd name="connsiteY89" fmla="*/ 253059 h 1118963"/>
                  <a:gd name="connsiteX90" fmla="*/ 869204 w 869204"/>
                  <a:gd name="connsiteY90" fmla="*/ 202448 h 1118963"/>
                  <a:gd name="connsiteX91" fmla="*/ 0 w 869204"/>
                  <a:gd name="connsiteY91" fmla="*/ 202448 h 1118963"/>
                  <a:gd name="connsiteX92" fmla="*/ 0 w 869204"/>
                  <a:gd name="connsiteY92" fmla="*/ 207949 h 1118963"/>
                  <a:gd name="connsiteX93" fmla="*/ 869204 w 869204"/>
                  <a:gd name="connsiteY93" fmla="*/ 207949 h 1118963"/>
                  <a:gd name="connsiteX94" fmla="*/ 869204 w 869204"/>
                  <a:gd name="connsiteY94" fmla="*/ 202448 h 1118963"/>
                  <a:gd name="connsiteX95" fmla="*/ 869204 w 869204"/>
                  <a:gd name="connsiteY95" fmla="*/ 151836 h 1118963"/>
                  <a:gd name="connsiteX96" fmla="*/ 0 w 869204"/>
                  <a:gd name="connsiteY96" fmla="*/ 151836 h 1118963"/>
                  <a:gd name="connsiteX97" fmla="*/ 0 w 869204"/>
                  <a:gd name="connsiteY97" fmla="*/ 157337 h 1118963"/>
                  <a:gd name="connsiteX98" fmla="*/ 869204 w 869204"/>
                  <a:gd name="connsiteY98" fmla="*/ 157337 h 1118963"/>
                  <a:gd name="connsiteX99" fmla="*/ 869204 w 869204"/>
                  <a:gd name="connsiteY99" fmla="*/ 151836 h 1118963"/>
                  <a:gd name="connsiteX100" fmla="*/ 869204 w 869204"/>
                  <a:gd name="connsiteY100" fmla="*/ 101224 h 1118963"/>
                  <a:gd name="connsiteX101" fmla="*/ 0 w 869204"/>
                  <a:gd name="connsiteY101" fmla="*/ 101224 h 1118963"/>
                  <a:gd name="connsiteX102" fmla="*/ 0 w 869204"/>
                  <a:gd name="connsiteY102" fmla="*/ 106725 h 1118963"/>
                  <a:gd name="connsiteX103" fmla="*/ 869204 w 869204"/>
                  <a:gd name="connsiteY103" fmla="*/ 106725 h 1118963"/>
                  <a:gd name="connsiteX104" fmla="*/ 869204 w 869204"/>
                  <a:gd name="connsiteY104" fmla="*/ 101224 h 1118963"/>
                  <a:gd name="connsiteX105" fmla="*/ 869204 w 869204"/>
                  <a:gd name="connsiteY105" fmla="*/ 50612 h 1118963"/>
                  <a:gd name="connsiteX106" fmla="*/ 0 w 869204"/>
                  <a:gd name="connsiteY106" fmla="*/ 50612 h 1118963"/>
                  <a:gd name="connsiteX107" fmla="*/ 0 w 869204"/>
                  <a:gd name="connsiteY107" fmla="*/ 56113 h 1118963"/>
                  <a:gd name="connsiteX108" fmla="*/ 869204 w 869204"/>
                  <a:gd name="connsiteY108" fmla="*/ 56113 h 1118963"/>
                  <a:gd name="connsiteX109" fmla="*/ 869204 w 869204"/>
                  <a:gd name="connsiteY109" fmla="*/ 50612 h 1118963"/>
                  <a:gd name="connsiteX110" fmla="*/ 869204 w 869204"/>
                  <a:gd name="connsiteY110" fmla="*/ 0 h 1118963"/>
                  <a:gd name="connsiteX111" fmla="*/ 0 w 869204"/>
                  <a:gd name="connsiteY111" fmla="*/ 0 h 1118963"/>
                  <a:gd name="connsiteX112" fmla="*/ 0 w 869204"/>
                  <a:gd name="connsiteY112" fmla="*/ 5501 h 1118963"/>
                  <a:gd name="connsiteX113" fmla="*/ 869204 w 869204"/>
                  <a:gd name="connsiteY113" fmla="*/ 5501 h 1118963"/>
                  <a:gd name="connsiteX114" fmla="*/ 869204 w 869204"/>
                  <a:gd name="connsiteY114" fmla="*/ 0 h 1118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869204" h="1118963">
                    <a:moveTo>
                      <a:pt x="869204" y="1118963"/>
                    </a:moveTo>
                    <a:lnTo>
                      <a:pt x="0" y="1118963"/>
                    </a:lnTo>
                    <a:lnTo>
                      <a:pt x="0" y="1113462"/>
                    </a:lnTo>
                    <a:lnTo>
                      <a:pt x="869204" y="1113462"/>
                    </a:lnTo>
                    <a:lnTo>
                      <a:pt x="869204" y="1118963"/>
                    </a:lnTo>
                    <a:close/>
                    <a:moveTo>
                      <a:pt x="869204" y="1062850"/>
                    </a:moveTo>
                    <a:lnTo>
                      <a:pt x="0" y="1062850"/>
                    </a:lnTo>
                    <a:lnTo>
                      <a:pt x="0" y="1068351"/>
                    </a:lnTo>
                    <a:lnTo>
                      <a:pt x="869204" y="1068351"/>
                    </a:lnTo>
                    <a:lnTo>
                      <a:pt x="869204" y="1062850"/>
                    </a:lnTo>
                    <a:close/>
                    <a:moveTo>
                      <a:pt x="869204" y="1012238"/>
                    </a:moveTo>
                    <a:lnTo>
                      <a:pt x="0" y="1012238"/>
                    </a:lnTo>
                    <a:lnTo>
                      <a:pt x="0" y="1017739"/>
                    </a:lnTo>
                    <a:lnTo>
                      <a:pt x="869204" y="1017739"/>
                    </a:lnTo>
                    <a:lnTo>
                      <a:pt x="869204" y="1012238"/>
                    </a:lnTo>
                    <a:close/>
                    <a:moveTo>
                      <a:pt x="869204" y="961626"/>
                    </a:moveTo>
                    <a:lnTo>
                      <a:pt x="0" y="961626"/>
                    </a:lnTo>
                    <a:lnTo>
                      <a:pt x="0" y="967127"/>
                    </a:lnTo>
                    <a:lnTo>
                      <a:pt x="869204" y="967127"/>
                    </a:lnTo>
                    <a:lnTo>
                      <a:pt x="869204" y="961626"/>
                    </a:lnTo>
                    <a:close/>
                    <a:moveTo>
                      <a:pt x="869204" y="911014"/>
                    </a:moveTo>
                    <a:lnTo>
                      <a:pt x="0" y="911014"/>
                    </a:lnTo>
                    <a:lnTo>
                      <a:pt x="0" y="916516"/>
                    </a:lnTo>
                    <a:lnTo>
                      <a:pt x="869204" y="916516"/>
                    </a:lnTo>
                    <a:lnTo>
                      <a:pt x="869204" y="911014"/>
                    </a:lnTo>
                    <a:close/>
                    <a:moveTo>
                      <a:pt x="869204" y="860402"/>
                    </a:moveTo>
                    <a:lnTo>
                      <a:pt x="0" y="860402"/>
                    </a:lnTo>
                    <a:lnTo>
                      <a:pt x="0" y="865904"/>
                    </a:lnTo>
                    <a:lnTo>
                      <a:pt x="869204" y="865904"/>
                    </a:lnTo>
                    <a:lnTo>
                      <a:pt x="869204" y="860402"/>
                    </a:lnTo>
                    <a:close/>
                    <a:moveTo>
                      <a:pt x="869204" y="809790"/>
                    </a:moveTo>
                    <a:lnTo>
                      <a:pt x="0" y="809790"/>
                    </a:lnTo>
                    <a:lnTo>
                      <a:pt x="0" y="815292"/>
                    </a:lnTo>
                    <a:lnTo>
                      <a:pt x="869204" y="815292"/>
                    </a:lnTo>
                    <a:lnTo>
                      <a:pt x="869204" y="809790"/>
                    </a:lnTo>
                    <a:close/>
                    <a:moveTo>
                      <a:pt x="869204" y="759178"/>
                    </a:moveTo>
                    <a:lnTo>
                      <a:pt x="0" y="759178"/>
                    </a:lnTo>
                    <a:lnTo>
                      <a:pt x="0" y="764680"/>
                    </a:lnTo>
                    <a:lnTo>
                      <a:pt x="869204" y="764680"/>
                    </a:lnTo>
                    <a:lnTo>
                      <a:pt x="869204" y="759178"/>
                    </a:lnTo>
                    <a:close/>
                    <a:moveTo>
                      <a:pt x="869204" y="708566"/>
                    </a:moveTo>
                    <a:lnTo>
                      <a:pt x="0" y="708566"/>
                    </a:lnTo>
                    <a:lnTo>
                      <a:pt x="0" y="714068"/>
                    </a:lnTo>
                    <a:lnTo>
                      <a:pt x="869204" y="714068"/>
                    </a:lnTo>
                    <a:lnTo>
                      <a:pt x="869204" y="708566"/>
                    </a:lnTo>
                    <a:close/>
                    <a:moveTo>
                      <a:pt x="869204" y="657955"/>
                    </a:moveTo>
                    <a:lnTo>
                      <a:pt x="0" y="657955"/>
                    </a:lnTo>
                    <a:lnTo>
                      <a:pt x="0" y="663456"/>
                    </a:lnTo>
                    <a:lnTo>
                      <a:pt x="869204" y="663456"/>
                    </a:lnTo>
                    <a:lnTo>
                      <a:pt x="869204" y="657955"/>
                    </a:lnTo>
                    <a:close/>
                    <a:moveTo>
                      <a:pt x="869204" y="607343"/>
                    </a:moveTo>
                    <a:lnTo>
                      <a:pt x="0" y="607343"/>
                    </a:lnTo>
                    <a:lnTo>
                      <a:pt x="0" y="612844"/>
                    </a:lnTo>
                    <a:lnTo>
                      <a:pt x="869204" y="612844"/>
                    </a:lnTo>
                    <a:lnTo>
                      <a:pt x="869204" y="607343"/>
                    </a:lnTo>
                    <a:close/>
                    <a:moveTo>
                      <a:pt x="869204" y="556731"/>
                    </a:moveTo>
                    <a:lnTo>
                      <a:pt x="0" y="556731"/>
                    </a:lnTo>
                    <a:lnTo>
                      <a:pt x="0" y="562232"/>
                    </a:lnTo>
                    <a:lnTo>
                      <a:pt x="869204" y="562232"/>
                    </a:lnTo>
                    <a:lnTo>
                      <a:pt x="869204" y="556731"/>
                    </a:lnTo>
                    <a:close/>
                    <a:moveTo>
                      <a:pt x="869204" y="506119"/>
                    </a:moveTo>
                    <a:lnTo>
                      <a:pt x="0" y="506119"/>
                    </a:lnTo>
                    <a:lnTo>
                      <a:pt x="0" y="511620"/>
                    </a:lnTo>
                    <a:lnTo>
                      <a:pt x="869204" y="511620"/>
                    </a:lnTo>
                    <a:lnTo>
                      <a:pt x="869204" y="506119"/>
                    </a:lnTo>
                    <a:close/>
                    <a:moveTo>
                      <a:pt x="869204" y="455507"/>
                    </a:moveTo>
                    <a:lnTo>
                      <a:pt x="0" y="455507"/>
                    </a:lnTo>
                    <a:lnTo>
                      <a:pt x="0" y="461008"/>
                    </a:lnTo>
                    <a:lnTo>
                      <a:pt x="869204" y="461008"/>
                    </a:lnTo>
                    <a:lnTo>
                      <a:pt x="869204" y="455507"/>
                    </a:lnTo>
                    <a:close/>
                    <a:moveTo>
                      <a:pt x="869204" y="404895"/>
                    </a:moveTo>
                    <a:lnTo>
                      <a:pt x="0" y="404895"/>
                    </a:lnTo>
                    <a:lnTo>
                      <a:pt x="0" y="410397"/>
                    </a:lnTo>
                    <a:lnTo>
                      <a:pt x="869204" y="410397"/>
                    </a:lnTo>
                    <a:lnTo>
                      <a:pt x="869204" y="404895"/>
                    </a:lnTo>
                    <a:close/>
                    <a:moveTo>
                      <a:pt x="869204" y="354283"/>
                    </a:moveTo>
                    <a:lnTo>
                      <a:pt x="0" y="354283"/>
                    </a:lnTo>
                    <a:lnTo>
                      <a:pt x="0" y="359785"/>
                    </a:lnTo>
                    <a:lnTo>
                      <a:pt x="869204" y="359785"/>
                    </a:lnTo>
                    <a:lnTo>
                      <a:pt x="869204" y="354283"/>
                    </a:lnTo>
                    <a:close/>
                    <a:moveTo>
                      <a:pt x="869204" y="303671"/>
                    </a:moveTo>
                    <a:lnTo>
                      <a:pt x="0" y="303671"/>
                    </a:lnTo>
                    <a:lnTo>
                      <a:pt x="0" y="309173"/>
                    </a:lnTo>
                    <a:lnTo>
                      <a:pt x="869204" y="309173"/>
                    </a:lnTo>
                    <a:lnTo>
                      <a:pt x="869204" y="303671"/>
                    </a:lnTo>
                    <a:close/>
                    <a:moveTo>
                      <a:pt x="869204" y="253059"/>
                    </a:moveTo>
                    <a:lnTo>
                      <a:pt x="0" y="253059"/>
                    </a:lnTo>
                    <a:lnTo>
                      <a:pt x="0" y="258561"/>
                    </a:lnTo>
                    <a:lnTo>
                      <a:pt x="869204" y="258561"/>
                    </a:lnTo>
                    <a:lnTo>
                      <a:pt x="869204" y="253059"/>
                    </a:lnTo>
                    <a:close/>
                    <a:moveTo>
                      <a:pt x="869204" y="202448"/>
                    </a:moveTo>
                    <a:lnTo>
                      <a:pt x="0" y="202448"/>
                    </a:lnTo>
                    <a:lnTo>
                      <a:pt x="0" y="207949"/>
                    </a:lnTo>
                    <a:lnTo>
                      <a:pt x="869204" y="207949"/>
                    </a:lnTo>
                    <a:lnTo>
                      <a:pt x="869204" y="202448"/>
                    </a:lnTo>
                    <a:close/>
                    <a:moveTo>
                      <a:pt x="869204" y="151836"/>
                    </a:moveTo>
                    <a:lnTo>
                      <a:pt x="0" y="151836"/>
                    </a:lnTo>
                    <a:lnTo>
                      <a:pt x="0" y="157337"/>
                    </a:lnTo>
                    <a:lnTo>
                      <a:pt x="869204" y="157337"/>
                    </a:lnTo>
                    <a:lnTo>
                      <a:pt x="869204" y="151836"/>
                    </a:lnTo>
                    <a:close/>
                    <a:moveTo>
                      <a:pt x="869204" y="101224"/>
                    </a:moveTo>
                    <a:lnTo>
                      <a:pt x="0" y="101224"/>
                    </a:lnTo>
                    <a:lnTo>
                      <a:pt x="0" y="106725"/>
                    </a:lnTo>
                    <a:lnTo>
                      <a:pt x="869204" y="106725"/>
                    </a:lnTo>
                    <a:lnTo>
                      <a:pt x="869204" y="101224"/>
                    </a:lnTo>
                    <a:close/>
                    <a:moveTo>
                      <a:pt x="869204" y="50612"/>
                    </a:moveTo>
                    <a:lnTo>
                      <a:pt x="0" y="50612"/>
                    </a:lnTo>
                    <a:lnTo>
                      <a:pt x="0" y="56113"/>
                    </a:lnTo>
                    <a:lnTo>
                      <a:pt x="869204" y="56113"/>
                    </a:lnTo>
                    <a:lnTo>
                      <a:pt x="869204" y="50612"/>
                    </a:lnTo>
                    <a:close/>
                    <a:moveTo>
                      <a:pt x="869204" y="0"/>
                    </a:moveTo>
                    <a:lnTo>
                      <a:pt x="0" y="0"/>
                    </a:lnTo>
                    <a:lnTo>
                      <a:pt x="0" y="5501"/>
                    </a:lnTo>
                    <a:lnTo>
                      <a:pt x="869204" y="5501"/>
                    </a:lnTo>
                    <a:lnTo>
                      <a:pt x="869204" y="0"/>
                    </a:lnTo>
                    <a:close/>
                  </a:path>
                </a:pathLst>
              </a:custGeom>
              <a:solidFill>
                <a:srgbClr val="CFCFCF"/>
              </a:solidFill>
              <a:ln w="5497" cap="flat">
                <a:noFill/>
                <a:prstDash val="solid"/>
                <a:miter/>
              </a:ln>
            </p:spPr>
            <p:txBody>
              <a:bodyPr rtlCol="0" anchor="ctr"/>
              <a:lstStyle/>
              <a:p>
                <a:endParaRPr lang="fr-FR"/>
              </a:p>
            </p:txBody>
          </p:sp>
        </p:grpSp>
        <p:grpSp>
          <p:nvGrpSpPr>
            <p:cNvPr id="159" name="Graphique 4" descr="Ordinateur portable avec téléphone et calculatrice">
              <a:extLst>
                <a:ext uri="{FF2B5EF4-FFF2-40B4-BE49-F238E27FC236}">
                  <a16:creationId xmlns:a16="http://schemas.microsoft.com/office/drawing/2014/main" id="{A1E514D4-27BC-0C9E-3DAC-E9A054457F8B}"/>
                </a:ext>
              </a:extLst>
            </p:cNvPr>
            <p:cNvGrpSpPr/>
            <p:nvPr/>
          </p:nvGrpSpPr>
          <p:grpSpPr>
            <a:xfrm>
              <a:off x="9610370" y="6089499"/>
              <a:ext cx="1207462" cy="243234"/>
              <a:chOff x="9610370" y="6089499"/>
              <a:chExt cx="1207462" cy="243234"/>
            </a:xfrm>
          </p:grpSpPr>
          <p:sp>
            <p:nvSpPr>
              <p:cNvPr id="160" name="Forme libre : forme 159">
                <a:extLst>
                  <a:ext uri="{FF2B5EF4-FFF2-40B4-BE49-F238E27FC236}">
                    <a16:creationId xmlns:a16="http://schemas.microsoft.com/office/drawing/2014/main" id="{09D48FAC-BCBD-8DF2-AAB7-0B67F35D72EF}"/>
                  </a:ext>
                </a:extLst>
              </p:cNvPr>
              <p:cNvSpPr/>
              <p:nvPr/>
            </p:nvSpPr>
            <p:spPr>
              <a:xfrm>
                <a:off x="9610370" y="6089499"/>
                <a:ext cx="1207462" cy="243234"/>
              </a:xfrm>
              <a:custGeom>
                <a:avLst/>
                <a:gdLst>
                  <a:gd name="connsiteX0" fmla="*/ 1099136 w 1207462"/>
                  <a:gd name="connsiteY0" fmla="*/ 75879 h 243234"/>
                  <a:gd name="connsiteX1" fmla="*/ 11679 w 1207462"/>
                  <a:gd name="connsiteY1" fmla="*/ 243234 h 243234"/>
                  <a:gd name="connsiteX2" fmla="*/ 0 w 1207462"/>
                  <a:gd name="connsiteY2" fmla="*/ 167355 h 243234"/>
                  <a:gd name="connsiteX3" fmla="*/ 1087457 w 1207462"/>
                  <a:gd name="connsiteY3" fmla="*/ 0 h 243234"/>
                  <a:gd name="connsiteX4" fmla="*/ 1207462 w 1207462"/>
                  <a:gd name="connsiteY4" fmla="*/ 20245 h 243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7462" h="243234">
                    <a:moveTo>
                      <a:pt x="1099136" y="75879"/>
                    </a:moveTo>
                    <a:lnTo>
                      <a:pt x="11679" y="243234"/>
                    </a:lnTo>
                    <a:lnTo>
                      <a:pt x="0" y="167355"/>
                    </a:lnTo>
                    <a:lnTo>
                      <a:pt x="1087457" y="0"/>
                    </a:lnTo>
                    <a:lnTo>
                      <a:pt x="1207462" y="20245"/>
                    </a:lnTo>
                    <a:close/>
                  </a:path>
                </a:pathLst>
              </a:custGeom>
              <a:solidFill>
                <a:schemeClr val="accent4"/>
              </a:solidFill>
              <a:ln w="5497" cap="flat">
                <a:noFill/>
                <a:prstDash val="solid"/>
                <a:miter/>
              </a:ln>
            </p:spPr>
            <p:txBody>
              <a:bodyPr rtlCol="0" anchor="ctr"/>
              <a:lstStyle/>
              <a:p>
                <a:endParaRPr lang="fr-FR"/>
              </a:p>
            </p:txBody>
          </p:sp>
          <p:sp>
            <p:nvSpPr>
              <p:cNvPr id="161" name="Forme libre : forme 160">
                <a:extLst>
                  <a:ext uri="{FF2B5EF4-FFF2-40B4-BE49-F238E27FC236}">
                    <a16:creationId xmlns:a16="http://schemas.microsoft.com/office/drawing/2014/main" id="{71FAFBEA-EF15-3180-C303-3C594F183543}"/>
                  </a:ext>
                </a:extLst>
              </p:cNvPr>
              <p:cNvSpPr/>
              <p:nvPr/>
            </p:nvSpPr>
            <p:spPr>
              <a:xfrm rot="-524900">
                <a:off x="9783679" y="6196943"/>
                <a:ext cx="671180" cy="5501"/>
              </a:xfrm>
              <a:custGeom>
                <a:avLst/>
                <a:gdLst>
                  <a:gd name="connsiteX0" fmla="*/ 0 w 671180"/>
                  <a:gd name="connsiteY0" fmla="*/ 0 h 5501"/>
                  <a:gd name="connsiteX1" fmla="*/ 671181 w 671180"/>
                  <a:gd name="connsiteY1" fmla="*/ 0 h 5501"/>
                  <a:gd name="connsiteX2" fmla="*/ 671181 w 671180"/>
                  <a:gd name="connsiteY2" fmla="*/ 5501 h 5501"/>
                  <a:gd name="connsiteX3" fmla="*/ 0 w 671180"/>
                  <a:gd name="connsiteY3" fmla="*/ 5501 h 5501"/>
                </a:gdLst>
                <a:ahLst/>
                <a:cxnLst>
                  <a:cxn ang="0">
                    <a:pos x="connsiteX0" y="connsiteY0"/>
                  </a:cxn>
                  <a:cxn ang="0">
                    <a:pos x="connsiteX1" y="connsiteY1"/>
                  </a:cxn>
                  <a:cxn ang="0">
                    <a:pos x="connsiteX2" y="connsiteY2"/>
                  </a:cxn>
                  <a:cxn ang="0">
                    <a:pos x="connsiteX3" y="connsiteY3"/>
                  </a:cxn>
                </a:cxnLst>
                <a:rect l="l" t="t" r="r" b="b"/>
                <a:pathLst>
                  <a:path w="671180" h="5501">
                    <a:moveTo>
                      <a:pt x="0" y="0"/>
                    </a:moveTo>
                    <a:lnTo>
                      <a:pt x="671181" y="0"/>
                    </a:lnTo>
                    <a:lnTo>
                      <a:pt x="671181" y="5501"/>
                    </a:lnTo>
                    <a:lnTo>
                      <a:pt x="0" y="5501"/>
                    </a:lnTo>
                    <a:close/>
                  </a:path>
                </a:pathLst>
              </a:custGeom>
              <a:solidFill>
                <a:srgbClr val="FFFFFF"/>
              </a:solidFill>
              <a:ln w="5497" cap="flat">
                <a:noFill/>
                <a:prstDash val="solid"/>
                <a:miter/>
              </a:ln>
            </p:spPr>
            <p:txBody>
              <a:bodyPr rtlCol="0" anchor="ctr"/>
              <a:lstStyle/>
              <a:p>
                <a:endParaRPr lang="fr-FR"/>
              </a:p>
            </p:txBody>
          </p:sp>
        </p:grpSp>
        <p:grpSp>
          <p:nvGrpSpPr>
            <p:cNvPr id="162" name="Graphique 4" descr="Ordinateur portable avec téléphone et calculatrice">
              <a:extLst>
                <a:ext uri="{FF2B5EF4-FFF2-40B4-BE49-F238E27FC236}">
                  <a16:creationId xmlns:a16="http://schemas.microsoft.com/office/drawing/2014/main" id="{DBA1438D-6353-CE2C-E839-DD47B5A0F533}"/>
                </a:ext>
              </a:extLst>
            </p:cNvPr>
            <p:cNvGrpSpPr/>
            <p:nvPr/>
          </p:nvGrpSpPr>
          <p:grpSpPr>
            <a:xfrm>
              <a:off x="7536388" y="4640393"/>
              <a:ext cx="612238" cy="1183339"/>
              <a:chOff x="7536388" y="4640393"/>
              <a:chExt cx="612238" cy="1183339"/>
            </a:xfrm>
          </p:grpSpPr>
          <p:sp>
            <p:nvSpPr>
              <p:cNvPr id="163" name="Forme libre : forme 162">
                <a:extLst>
                  <a:ext uri="{FF2B5EF4-FFF2-40B4-BE49-F238E27FC236}">
                    <a16:creationId xmlns:a16="http://schemas.microsoft.com/office/drawing/2014/main" id="{2F0822FB-A122-7086-F962-D3A1135653B9}"/>
                  </a:ext>
                </a:extLst>
              </p:cNvPr>
              <p:cNvSpPr/>
              <p:nvPr/>
            </p:nvSpPr>
            <p:spPr>
              <a:xfrm>
                <a:off x="7536388" y="4640393"/>
                <a:ext cx="612238" cy="1183339"/>
              </a:xfrm>
              <a:custGeom>
                <a:avLst/>
                <a:gdLst>
                  <a:gd name="connsiteX0" fmla="*/ 567783 w 612238"/>
                  <a:gd name="connsiteY0" fmla="*/ 1183339 h 1183339"/>
                  <a:gd name="connsiteX1" fmla="*/ 44456 w 612238"/>
                  <a:gd name="connsiteY1" fmla="*/ 1183339 h 1183339"/>
                  <a:gd name="connsiteX2" fmla="*/ 0 w 612238"/>
                  <a:gd name="connsiteY2" fmla="*/ 1138883 h 1183339"/>
                  <a:gd name="connsiteX3" fmla="*/ 0 w 612238"/>
                  <a:gd name="connsiteY3" fmla="*/ 44456 h 1183339"/>
                  <a:gd name="connsiteX4" fmla="*/ 44456 w 612238"/>
                  <a:gd name="connsiteY4" fmla="*/ 0 h 1183339"/>
                  <a:gd name="connsiteX5" fmla="*/ 567783 w 612238"/>
                  <a:gd name="connsiteY5" fmla="*/ 0 h 1183339"/>
                  <a:gd name="connsiteX6" fmla="*/ 612239 w 612238"/>
                  <a:gd name="connsiteY6" fmla="*/ 44456 h 1183339"/>
                  <a:gd name="connsiteX7" fmla="*/ 612239 w 612238"/>
                  <a:gd name="connsiteY7" fmla="*/ 1138883 h 1183339"/>
                  <a:gd name="connsiteX8" fmla="*/ 567783 w 612238"/>
                  <a:gd name="connsiteY8" fmla="*/ 1183339 h 118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2238" h="1183339">
                    <a:moveTo>
                      <a:pt x="567783" y="1183339"/>
                    </a:moveTo>
                    <a:lnTo>
                      <a:pt x="44456" y="1183339"/>
                    </a:lnTo>
                    <a:cubicBezTo>
                      <a:pt x="19904" y="1183339"/>
                      <a:pt x="0" y="1163435"/>
                      <a:pt x="0" y="1138883"/>
                    </a:cubicBezTo>
                    <a:lnTo>
                      <a:pt x="0" y="44456"/>
                    </a:lnTo>
                    <a:cubicBezTo>
                      <a:pt x="0" y="19904"/>
                      <a:pt x="19904" y="0"/>
                      <a:pt x="44456" y="0"/>
                    </a:cubicBezTo>
                    <a:lnTo>
                      <a:pt x="567783" y="0"/>
                    </a:lnTo>
                    <a:cubicBezTo>
                      <a:pt x="592335" y="0"/>
                      <a:pt x="612239" y="19904"/>
                      <a:pt x="612239" y="44456"/>
                    </a:cubicBezTo>
                    <a:lnTo>
                      <a:pt x="612239" y="1138883"/>
                    </a:lnTo>
                    <a:cubicBezTo>
                      <a:pt x="612239" y="1163435"/>
                      <a:pt x="592335" y="1183339"/>
                      <a:pt x="567783" y="1183339"/>
                    </a:cubicBezTo>
                    <a:close/>
                  </a:path>
                </a:pathLst>
              </a:custGeom>
              <a:solidFill>
                <a:srgbClr val="505050"/>
              </a:solidFill>
              <a:ln w="5497" cap="flat">
                <a:noFill/>
                <a:prstDash val="solid"/>
                <a:miter/>
              </a:ln>
            </p:spPr>
            <p:txBody>
              <a:bodyPr rtlCol="0" anchor="ctr"/>
              <a:lstStyle/>
              <a:p>
                <a:endParaRPr lang="fr-FR"/>
              </a:p>
            </p:txBody>
          </p:sp>
          <p:grpSp>
            <p:nvGrpSpPr>
              <p:cNvPr id="164" name="Graphique 4" descr="Ordinateur portable avec téléphone et calculatrice">
                <a:extLst>
                  <a:ext uri="{FF2B5EF4-FFF2-40B4-BE49-F238E27FC236}">
                    <a16:creationId xmlns:a16="http://schemas.microsoft.com/office/drawing/2014/main" id="{D8E663F2-258C-0896-DFEF-7C9C3D9C3582}"/>
                  </a:ext>
                </a:extLst>
              </p:cNvPr>
              <p:cNvGrpSpPr/>
              <p:nvPr/>
            </p:nvGrpSpPr>
            <p:grpSpPr>
              <a:xfrm>
                <a:off x="7606761" y="5065709"/>
                <a:ext cx="479140" cy="634282"/>
                <a:chOff x="7606761" y="5065709"/>
                <a:chExt cx="479140" cy="634282"/>
              </a:xfrm>
            </p:grpSpPr>
            <p:grpSp>
              <p:nvGrpSpPr>
                <p:cNvPr id="165" name="Graphique 4" descr="Ordinateur portable avec téléphone et calculatrice">
                  <a:extLst>
                    <a:ext uri="{FF2B5EF4-FFF2-40B4-BE49-F238E27FC236}">
                      <a16:creationId xmlns:a16="http://schemas.microsoft.com/office/drawing/2014/main" id="{F61F433A-E618-C7DA-5C15-F85714DB8898}"/>
                    </a:ext>
                  </a:extLst>
                </p:cNvPr>
                <p:cNvGrpSpPr/>
                <p:nvPr/>
              </p:nvGrpSpPr>
              <p:grpSpPr>
                <a:xfrm>
                  <a:off x="7606761" y="5065709"/>
                  <a:ext cx="479140" cy="229673"/>
                  <a:chOff x="7606761" y="5065709"/>
                  <a:chExt cx="479140" cy="229673"/>
                </a:xfrm>
              </p:grpSpPr>
              <p:sp>
                <p:nvSpPr>
                  <p:cNvPr id="166" name="Forme libre : forme 165">
                    <a:extLst>
                      <a:ext uri="{FF2B5EF4-FFF2-40B4-BE49-F238E27FC236}">
                        <a16:creationId xmlns:a16="http://schemas.microsoft.com/office/drawing/2014/main" id="{3C167126-794A-F8D4-6A88-19BDA29971B9}"/>
                      </a:ext>
                    </a:extLst>
                  </p:cNvPr>
                  <p:cNvSpPr/>
                  <p:nvPr/>
                </p:nvSpPr>
                <p:spPr>
                  <a:xfrm>
                    <a:off x="7606761" y="5231501"/>
                    <a:ext cx="63881" cy="63881"/>
                  </a:xfrm>
                  <a:custGeom>
                    <a:avLst/>
                    <a:gdLst>
                      <a:gd name="connsiteX0" fmla="*/ 63881 w 63881"/>
                      <a:gd name="connsiteY0" fmla="*/ 31941 h 63881"/>
                      <a:gd name="connsiteX1" fmla="*/ 31940 w 63881"/>
                      <a:gd name="connsiteY1" fmla="*/ 63881 h 63881"/>
                      <a:gd name="connsiteX2" fmla="*/ 0 w 63881"/>
                      <a:gd name="connsiteY2" fmla="*/ 31941 h 63881"/>
                      <a:gd name="connsiteX3" fmla="*/ 31940 w 63881"/>
                      <a:gd name="connsiteY3" fmla="*/ 0 h 63881"/>
                      <a:gd name="connsiteX4" fmla="*/ 63881 w 63881"/>
                      <a:gd name="connsiteY4" fmla="*/ 31941 h 63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81" h="63881">
                        <a:moveTo>
                          <a:pt x="63881" y="31941"/>
                        </a:moveTo>
                        <a:cubicBezTo>
                          <a:pt x="63881" y="49581"/>
                          <a:pt x="49581" y="63881"/>
                          <a:pt x="31940" y="63881"/>
                        </a:cubicBezTo>
                        <a:cubicBezTo>
                          <a:pt x="14300" y="63881"/>
                          <a:pt x="0" y="49581"/>
                          <a:pt x="0" y="31941"/>
                        </a:cubicBezTo>
                        <a:cubicBezTo>
                          <a:pt x="0" y="14300"/>
                          <a:pt x="14300" y="0"/>
                          <a:pt x="31940" y="0"/>
                        </a:cubicBezTo>
                        <a:cubicBezTo>
                          <a:pt x="49581" y="0"/>
                          <a:pt x="63881" y="14300"/>
                          <a:pt x="63881" y="31941"/>
                        </a:cubicBezTo>
                        <a:close/>
                      </a:path>
                    </a:pathLst>
                  </a:custGeom>
                  <a:solidFill>
                    <a:srgbClr val="737373"/>
                  </a:solidFill>
                  <a:ln w="5497" cap="flat">
                    <a:noFill/>
                    <a:prstDash val="solid"/>
                    <a:miter/>
                  </a:ln>
                </p:spPr>
                <p:txBody>
                  <a:bodyPr rtlCol="0" anchor="ctr"/>
                  <a:lstStyle/>
                  <a:p>
                    <a:endParaRPr lang="fr-FR"/>
                  </a:p>
                </p:txBody>
              </p:sp>
              <p:sp>
                <p:nvSpPr>
                  <p:cNvPr id="167" name="Forme libre : forme 166">
                    <a:extLst>
                      <a:ext uri="{FF2B5EF4-FFF2-40B4-BE49-F238E27FC236}">
                        <a16:creationId xmlns:a16="http://schemas.microsoft.com/office/drawing/2014/main" id="{2D58DD45-DF5F-318D-0ADE-EE0C0B421F66}"/>
                      </a:ext>
                    </a:extLst>
                  </p:cNvPr>
                  <p:cNvSpPr/>
                  <p:nvPr/>
                </p:nvSpPr>
                <p:spPr>
                  <a:xfrm>
                    <a:off x="7710576" y="5231501"/>
                    <a:ext cx="63881" cy="63881"/>
                  </a:xfrm>
                  <a:custGeom>
                    <a:avLst/>
                    <a:gdLst>
                      <a:gd name="connsiteX0" fmla="*/ 63881 w 63881"/>
                      <a:gd name="connsiteY0" fmla="*/ 31941 h 63881"/>
                      <a:gd name="connsiteX1" fmla="*/ 31941 w 63881"/>
                      <a:gd name="connsiteY1" fmla="*/ 63881 h 63881"/>
                      <a:gd name="connsiteX2" fmla="*/ 0 w 63881"/>
                      <a:gd name="connsiteY2" fmla="*/ 31941 h 63881"/>
                      <a:gd name="connsiteX3" fmla="*/ 31941 w 63881"/>
                      <a:gd name="connsiteY3" fmla="*/ 0 h 63881"/>
                      <a:gd name="connsiteX4" fmla="*/ 63881 w 63881"/>
                      <a:gd name="connsiteY4" fmla="*/ 31941 h 63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81" h="63881">
                        <a:moveTo>
                          <a:pt x="63881" y="31941"/>
                        </a:moveTo>
                        <a:cubicBezTo>
                          <a:pt x="63881" y="49581"/>
                          <a:pt x="49581" y="63881"/>
                          <a:pt x="31941" y="63881"/>
                        </a:cubicBezTo>
                        <a:cubicBezTo>
                          <a:pt x="14300" y="63881"/>
                          <a:pt x="0" y="49581"/>
                          <a:pt x="0" y="31941"/>
                        </a:cubicBezTo>
                        <a:cubicBezTo>
                          <a:pt x="0" y="14300"/>
                          <a:pt x="14300" y="0"/>
                          <a:pt x="31941" y="0"/>
                        </a:cubicBezTo>
                        <a:cubicBezTo>
                          <a:pt x="49581" y="0"/>
                          <a:pt x="63881" y="14300"/>
                          <a:pt x="63881" y="31941"/>
                        </a:cubicBezTo>
                        <a:close/>
                      </a:path>
                    </a:pathLst>
                  </a:custGeom>
                  <a:solidFill>
                    <a:srgbClr val="737373"/>
                  </a:solidFill>
                  <a:ln w="5497" cap="flat">
                    <a:noFill/>
                    <a:prstDash val="solid"/>
                    <a:miter/>
                  </a:ln>
                </p:spPr>
                <p:txBody>
                  <a:bodyPr rtlCol="0" anchor="ctr"/>
                  <a:lstStyle/>
                  <a:p>
                    <a:endParaRPr lang="fr-FR"/>
                  </a:p>
                </p:txBody>
              </p:sp>
              <p:sp>
                <p:nvSpPr>
                  <p:cNvPr id="168" name="Forme libre : forme 167">
                    <a:extLst>
                      <a:ext uri="{FF2B5EF4-FFF2-40B4-BE49-F238E27FC236}">
                        <a16:creationId xmlns:a16="http://schemas.microsoft.com/office/drawing/2014/main" id="{5B1D46CB-5D74-E48F-2718-E83D702309C8}"/>
                      </a:ext>
                    </a:extLst>
                  </p:cNvPr>
                  <p:cNvSpPr/>
                  <p:nvPr/>
                </p:nvSpPr>
                <p:spPr>
                  <a:xfrm>
                    <a:off x="7611294" y="5065709"/>
                    <a:ext cx="42591" cy="42591"/>
                  </a:xfrm>
                  <a:custGeom>
                    <a:avLst/>
                    <a:gdLst>
                      <a:gd name="connsiteX0" fmla="*/ 42591 w 42591"/>
                      <a:gd name="connsiteY0" fmla="*/ 21295 h 42591"/>
                      <a:gd name="connsiteX1" fmla="*/ 21295 w 42591"/>
                      <a:gd name="connsiteY1" fmla="*/ 42591 h 42591"/>
                      <a:gd name="connsiteX2" fmla="*/ 0 w 42591"/>
                      <a:gd name="connsiteY2" fmla="*/ 21295 h 42591"/>
                      <a:gd name="connsiteX3" fmla="*/ 21295 w 42591"/>
                      <a:gd name="connsiteY3" fmla="*/ 0 h 42591"/>
                      <a:gd name="connsiteX4" fmla="*/ 42591 w 42591"/>
                      <a:gd name="connsiteY4" fmla="*/ 21295 h 42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91" h="42591">
                        <a:moveTo>
                          <a:pt x="42591" y="21295"/>
                        </a:moveTo>
                        <a:cubicBezTo>
                          <a:pt x="42591" y="33057"/>
                          <a:pt x="33057" y="42591"/>
                          <a:pt x="21295" y="42591"/>
                        </a:cubicBezTo>
                        <a:cubicBezTo>
                          <a:pt x="9534" y="42591"/>
                          <a:pt x="0" y="33057"/>
                          <a:pt x="0" y="21295"/>
                        </a:cubicBezTo>
                        <a:cubicBezTo>
                          <a:pt x="0" y="9534"/>
                          <a:pt x="9534" y="0"/>
                          <a:pt x="21295" y="0"/>
                        </a:cubicBezTo>
                        <a:cubicBezTo>
                          <a:pt x="33057" y="0"/>
                          <a:pt x="42591" y="9534"/>
                          <a:pt x="42591" y="21295"/>
                        </a:cubicBezTo>
                        <a:close/>
                      </a:path>
                    </a:pathLst>
                  </a:custGeom>
                  <a:solidFill>
                    <a:srgbClr val="CFCFCF"/>
                  </a:solidFill>
                  <a:ln w="5497" cap="flat">
                    <a:noFill/>
                    <a:prstDash val="solid"/>
                    <a:miter/>
                  </a:ln>
                </p:spPr>
                <p:txBody>
                  <a:bodyPr rtlCol="0" anchor="ctr"/>
                  <a:lstStyle/>
                  <a:p>
                    <a:endParaRPr lang="fr-FR"/>
                  </a:p>
                </p:txBody>
              </p:sp>
              <p:sp>
                <p:nvSpPr>
                  <p:cNvPr id="169" name="Forme libre : forme 168">
                    <a:extLst>
                      <a:ext uri="{FF2B5EF4-FFF2-40B4-BE49-F238E27FC236}">
                        <a16:creationId xmlns:a16="http://schemas.microsoft.com/office/drawing/2014/main" id="{D23E9BED-9140-0508-F9D5-1816F0B9307C}"/>
                      </a:ext>
                    </a:extLst>
                  </p:cNvPr>
                  <p:cNvSpPr/>
                  <p:nvPr/>
                </p:nvSpPr>
                <p:spPr>
                  <a:xfrm>
                    <a:off x="7715109" y="5065709"/>
                    <a:ext cx="42591" cy="42591"/>
                  </a:xfrm>
                  <a:custGeom>
                    <a:avLst/>
                    <a:gdLst>
                      <a:gd name="connsiteX0" fmla="*/ 42591 w 42591"/>
                      <a:gd name="connsiteY0" fmla="*/ 21295 h 42591"/>
                      <a:gd name="connsiteX1" fmla="*/ 21295 w 42591"/>
                      <a:gd name="connsiteY1" fmla="*/ 42591 h 42591"/>
                      <a:gd name="connsiteX2" fmla="*/ 0 w 42591"/>
                      <a:gd name="connsiteY2" fmla="*/ 21295 h 42591"/>
                      <a:gd name="connsiteX3" fmla="*/ 21295 w 42591"/>
                      <a:gd name="connsiteY3" fmla="*/ 0 h 42591"/>
                      <a:gd name="connsiteX4" fmla="*/ 42591 w 42591"/>
                      <a:gd name="connsiteY4" fmla="*/ 21295 h 42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91" h="42591">
                        <a:moveTo>
                          <a:pt x="42591" y="21295"/>
                        </a:moveTo>
                        <a:cubicBezTo>
                          <a:pt x="42591" y="33057"/>
                          <a:pt x="33057" y="42591"/>
                          <a:pt x="21295" y="42591"/>
                        </a:cubicBezTo>
                        <a:cubicBezTo>
                          <a:pt x="9534" y="42591"/>
                          <a:pt x="0" y="33057"/>
                          <a:pt x="0" y="21295"/>
                        </a:cubicBezTo>
                        <a:cubicBezTo>
                          <a:pt x="0" y="9534"/>
                          <a:pt x="9534" y="0"/>
                          <a:pt x="21295" y="0"/>
                        </a:cubicBezTo>
                        <a:cubicBezTo>
                          <a:pt x="33057" y="0"/>
                          <a:pt x="42591" y="9534"/>
                          <a:pt x="42591" y="21295"/>
                        </a:cubicBezTo>
                        <a:close/>
                      </a:path>
                    </a:pathLst>
                  </a:custGeom>
                  <a:solidFill>
                    <a:srgbClr val="737373"/>
                  </a:solidFill>
                  <a:ln w="5497" cap="flat">
                    <a:noFill/>
                    <a:prstDash val="solid"/>
                    <a:miter/>
                  </a:ln>
                </p:spPr>
                <p:txBody>
                  <a:bodyPr rtlCol="0" anchor="ctr"/>
                  <a:lstStyle/>
                  <a:p>
                    <a:endParaRPr lang="fr-FR"/>
                  </a:p>
                </p:txBody>
              </p:sp>
              <p:sp>
                <p:nvSpPr>
                  <p:cNvPr id="170" name="Forme libre : forme 169">
                    <a:extLst>
                      <a:ext uri="{FF2B5EF4-FFF2-40B4-BE49-F238E27FC236}">
                        <a16:creationId xmlns:a16="http://schemas.microsoft.com/office/drawing/2014/main" id="{96C8EE39-B8AE-D41C-2FF6-C3071B075E23}"/>
                      </a:ext>
                    </a:extLst>
                  </p:cNvPr>
                  <p:cNvSpPr/>
                  <p:nvPr/>
                </p:nvSpPr>
                <p:spPr>
                  <a:xfrm>
                    <a:off x="7814391" y="5231501"/>
                    <a:ext cx="63881" cy="63881"/>
                  </a:xfrm>
                  <a:custGeom>
                    <a:avLst/>
                    <a:gdLst>
                      <a:gd name="connsiteX0" fmla="*/ 63881 w 63881"/>
                      <a:gd name="connsiteY0" fmla="*/ 31941 h 63881"/>
                      <a:gd name="connsiteX1" fmla="*/ 31940 w 63881"/>
                      <a:gd name="connsiteY1" fmla="*/ 63881 h 63881"/>
                      <a:gd name="connsiteX2" fmla="*/ 0 w 63881"/>
                      <a:gd name="connsiteY2" fmla="*/ 31941 h 63881"/>
                      <a:gd name="connsiteX3" fmla="*/ 31940 w 63881"/>
                      <a:gd name="connsiteY3" fmla="*/ 0 h 63881"/>
                      <a:gd name="connsiteX4" fmla="*/ 63881 w 63881"/>
                      <a:gd name="connsiteY4" fmla="*/ 31941 h 63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81" h="63881">
                        <a:moveTo>
                          <a:pt x="63881" y="31941"/>
                        </a:moveTo>
                        <a:cubicBezTo>
                          <a:pt x="63881" y="49581"/>
                          <a:pt x="49581" y="63881"/>
                          <a:pt x="31940" y="63881"/>
                        </a:cubicBezTo>
                        <a:cubicBezTo>
                          <a:pt x="14300" y="63881"/>
                          <a:pt x="0" y="49581"/>
                          <a:pt x="0" y="31941"/>
                        </a:cubicBezTo>
                        <a:cubicBezTo>
                          <a:pt x="0" y="14300"/>
                          <a:pt x="14300" y="0"/>
                          <a:pt x="31940" y="0"/>
                        </a:cubicBezTo>
                        <a:cubicBezTo>
                          <a:pt x="49581" y="0"/>
                          <a:pt x="63881" y="14300"/>
                          <a:pt x="63881" y="31941"/>
                        </a:cubicBezTo>
                        <a:close/>
                      </a:path>
                    </a:pathLst>
                  </a:custGeom>
                  <a:solidFill>
                    <a:srgbClr val="737373"/>
                  </a:solidFill>
                  <a:ln w="5497" cap="flat">
                    <a:noFill/>
                    <a:prstDash val="solid"/>
                    <a:miter/>
                  </a:ln>
                </p:spPr>
                <p:txBody>
                  <a:bodyPr rtlCol="0" anchor="ctr"/>
                  <a:lstStyle/>
                  <a:p>
                    <a:endParaRPr lang="fr-FR"/>
                  </a:p>
                </p:txBody>
              </p:sp>
              <p:sp>
                <p:nvSpPr>
                  <p:cNvPr id="171" name="Forme libre : forme 170">
                    <a:extLst>
                      <a:ext uri="{FF2B5EF4-FFF2-40B4-BE49-F238E27FC236}">
                        <a16:creationId xmlns:a16="http://schemas.microsoft.com/office/drawing/2014/main" id="{3B6CEB6F-7252-7A1D-7A02-726CE818DFA4}"/>
                      </a:ext>
                    </a:extLst>
                  </p:cNvPr>
                  <p:cNvSpPr/>
                  <p:nvPr/>
                </p:nvSpPr>
                <p:spPr>
                  <a:xfrm>
                    <a:off x="7918206" y="5231501"/>
                    <a:ext cx="63881" cy="63881"/>
                  </a:xfrm>
                  <a:custGeom>
                    <a:avLst/>
                    <a:gdLst>
                      <a:gd name="connsiteX0" fmla="*/ 63881 w 63881"/>
                      <a:gd name="connsiteY0" fmla="*/ 31941 h 63881"/>
                      <a:gd name="connsiteX1" fmla="*/ 31940 w 63881"/>
                      <a:gd name="connsiteY1" fmla="*/ 63881 h 63881"/>
                      <a:gd name="connsiteX2" fmla="*/ 0 w 63881"/>
                      <a:gd name="connsiteY2" fmla="*/ 31941 h 63881"/>
                      <a:gd name="connsiteX3" fmla="*/ 31940 w 63881"/>
                      <a:gd name="connsiteY3" fmla="*/ 0 h 63881"/>
                      <a:gd name="connsiteX4" fmla="*/ 63881 w 63881"/>
                      <a:gd name="connsiteY4" fmla="*/ 31941 h 63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81" h="63881">
                        <a:moveTo>
                          <a:pt x="63881" y="31941"/>
                        </a:moveTo>
                        <a:cubicBezTo>
                          <a:pt x="63881" y="49581"/>
                          <a:pt x="49581" y="63881"/>
                          <a:pt x="31940" y="63881"/>
                        </a:cubicBezTo>
                        <a:cubicBezTo>
                          <a:pt x="14300" y="63881"/>
                          <a:pt x="0" y="49581"/>
                          <a:pt x="0" y="31941"/>
                        </a:cubicBezTo>
                        <a:cubicBezTo>
                          <a:pt x="0" y="14300"/>
                          <a:pt x="14300" y="0"/>
                          <a:pt x="31940" y="0"/>
                        </a:cubicBezTo>
                        <a:cubicBezTo>
                          <a:pt x="49581" y="0"/>
                          <a:pt x="63881" y="14300"/>
                          <a:pt x="63881" y="31941"/>
                        </a:cubicBezTo>
                        <a:close/>
                      </a:path>
                    </a:pathLst>
                  </a:custGeom>
                  <a:solidFill>
                    <a:srgbClr val="737373"/>
                  </a:solidFill>
                  <a:ln w="5497" cap="flat">
                    <a:noFill/>
                    <a:prstDash val="solid"/>
                    <a:miter/>
                  </a:ln>
                </p:spPr>
                <p:txBody>
                  <a:bodyPr rtlCol="0" anchor="ctr"/>
                  <a:lstStyle/>
                  <a:p>
                    <a:endParaRPr lang="fr-FR"/>
                  </a:p>
                </p:txBody>
              </p:sp>
              <p:sp>
                <p:nvSpPr>
                  <p:cNvPr id="172" name="Forme libre : forme 171">
                    <a:extLst>
                      <a:ext uri="{FF2B5EF4-FFF2-40B4-BE49-F238E27FC236}">
                        <a16:creationId xmlns:a16="http://schemas.microsoft.com/office/drawing/2014/main" id="{1F48DB8F-4B95-7FE8-2F1B-4FA15D7C8D2E}"/>
                      </a:ext>
                    </a:extLst>
                  </p:cNvPr>
                  <p:cNvSpPr/>
                  <p:nvPr/>
                </p:nvSpPr>
                <p:spPr>
                  <a:xfrm>
                    <a:off x="8022021" y="5231501"/>
                    <a:ext cx="63881" cy="63881"/>
                  </a:xfrm>
                  <a:custGeom>
                    <a:avLst/>
                    <a:gdLst>
                      <a:gd name="connsiteX0" fmla="*/ 63881 w 63881"/>
                      <a:gd name="connsiteY0" fmla="*/ 31941 h 63881"/>
                      <a:gd name="connsiteX1" fmla="*/ 31940 w 63881"/>
                      <a:gd name="connsiteY1" fmla="*/ 63881 h 63881"/>
                      <a:gd name="connsiteX2" fmla="*/ 0 w 63881"/>
                      <a:gd name="connsiteY2" fmla="*/ 31941 h 63881"/>
                      <a:gd name="connsiteX3" fmla="*/ 31940 w 63881"/>
                      <a:gd name="connsiteY3" fmla="*/ 0 h 63881"/>
                      <a:gd name="connsiteX4" fmla="*/ 63881 w 63881"/>
                      <a:gd name="connsiteY4" fmla="*/ 31941 h 63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81" h="63881">
                        <a:moveTo>
                          <a:pt x="63881" y="31941"/>
                        </a:moveTo>
                        <a:cubicBezTo>
                          <a:pt x="63881" y="49581"/>
                          <a:pt x="49581" y="63881"/>
                          <a:pt x="31940" y="63881"/>
                        </a:cubicBezTo>
                        <a:cubicBezTo>
                          <a:pt x="14300" y="63881"/>
                          <a:pt x="0" y="49581"/>
                          <a:pt x="0" y="31941"/>
                        </a:cubicBezTo>
                        <a:cubicBezTo>
                          <a:pt x="0" y="14300"/>
                          <a:pt x="14300" y="0"/>
                          <a:pt x="31940" y="0"/>
                        </a:cubicBezTo>
                        <a:cubicBezTo>
                          <a:pt x="49581" y="0"/>
                          <a:pt x="63881" y="14300"/>
                          <a:pt x="63881" y="31941"/>
                        </a:cubicBezTo>
                        <a:close/>
                      </a:path>
                    </a:pathLst>
                  </a:custGeom>
                  <a:solidFill>
                    <a:srgbClr val="737373"/>
                  </a:solidFill>
                  <a:ln w="5497" cap="flat">
                    <a:noFill/>
                    <a:prstDash val="solid"/>
                    <a:miter/>
                  </a:ln>
                </p:spPr>
                <p:txBody>
                  <a:bodyPr rtlCol="0" anchor="ctr"/>
                  <a:lstStyle/>
                  <a:p>
                    <a:endParaRPr lang="fr-FR"/>
                  </a:p>
                </p:txBody>
              </p:sp>
            </p:grpSp>
            <p:grpSp>
              <p:nvGrpSpPr>
                <p:cNvPr id="173" name="Graphique 4" descr="Ordinateur portable avec téléphone et calculatrice">
                  <a:extLst>
                    <a:ext uri="{FF2B5EF4-FFF2-40B4-BE49-F238E27FC236}">
                      <a16:creationId xmlns:a16="http://schemas.microsoft.com/office/drawing/2014/main" id="{7057D6CA-CC47-E762-7DF3-5FF3BC85656E}"/>
                    </a:ext>
                  </a:extLst>
                </p:cNvPr>
                <p:cNvGrpSpPr/>
                <p:nvPr/>
              </p:nvGrpSpPr>
              <p:grpSpPr>
                <a:xfrm>
                  <a:off x="7606761" y="5332653"/>
                  <a:ext cx="479140" cy="63881"/>
                  <a:chOff x="7606761" y="5332653"/>
                  <a:chExt cx="479140" cy="63881"/>
                </a:xfrm>
              </p:grpSpPr>
              <p:sp>
                <p:nvSpPr>
                  <p:cNvPr id="174" name="Forme libre : forme 173">
                    <a:extLst>
                      <a:ext uri="{FF2B5EF4-FFF2-40B4-BE49-F238E27FC236}">
                        <a16:creationId xmlns:a16="http://schemas.microsoft.com/office/drawing/2014/main" id="{5B355188-CAB9-6266-793A-3B767BDB4CE5}"/>
                      </a:ext>
                    </a:extLst>
                  </p:cNvPr>
                  <p:cNvSpPr/>
                  <p:nvPr/>
                </p:nvSpPr>
                <p:spPr>
                  <a:xfrm>
                    <a:off x="7606761" y="5332653"/>
                    <a:ext cx="63881" cy="63881"/>
                  </a:xfrm>
                  <a:custGeom>
                    <a:avLst/>
                    <a:gdLst>
                      <a:gd name="connsiteX0" fmla="*/ 63881 w 63881"/>
                      <a:gd name="connsiteY0" fmla="*/ 31940 h 63881"/>
                      <a:gd name="connsiteX1" fmla="*/ 31940 w 63881"/>
                      <a:gd name="connsiteY1" fmla="*/ 63881 h 63881"/>
                      <a:gd name="connsiteX2" fmla="*/ 0 w 63881"/>
                      <a:gd name="connsiteY2" fmla="*/ 31940 h 63881"/>
                      <a:gd name="connsiteX3" fmla="*/ 31940 w 63881"/>
                      <a:gd name="connsiteY3" fmla="*/ 0 h 63881"/>
                      <a:gd name="connsiteX4" fmla="*/ 63881 w 63881"/>
                      <a:gd name="connsiteY4" fmla="*/ 31940 h 63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81" h="63881">
                        <a:moveTo>
                          <a:pt x="63881" y="31940"/>
                        </a:moveTo>
                        <a:cubicBezTo>
                          <a:pt x="63881" y="49581"/>
                          <a:pt x="49581" y="63881"/>
                          <a:pt x="31940" y="63881"/>
                        </a:cubicBezTo>
                        <a:cubicBezTo>
                          <a:pt x="14300" y="63881"/>
                          <a:pt x="0" y="49581"/>
                          <a:pt x="0" y="31940"/>
                        </a:cubicBezTo>
                        <a:cubicBezTo>
                          <a:pt x="0" y="14300"/>
                          <a:pt x="14300" y="0"/>
                          <a:pt x="31940" y="0"/>
                        </a:cubicBezTo>
                        <a:cubicBezTo>
                          <a:pt x="49581" y="0"/>
                          <a:pt x="63881" y="14300"/>
                          <a:pt x="63881" y="31940"/>
                        </a:cubicBezTo>
                        <a:close/>
                      </a:path>
                    </a:pathLst>
                  </a:custGeom>
                  <a:solidFill>
                    <a:srgbClr val="CFCFCF"/>
                  </a:solidFill>
                  <a:ln w="5497" cap="flat">
                    <a:noFill/>
                    <a:prstDash val="solid"/>
                    <a:miter/>
                  </a:ln>
                </p:spPr>
                <p:txBody>
                  <a:bodyPr rtlCol="0" anchor="ctr"/>
                  <a:lstStyle/>
                  <a:p>
                    <a:endParaRPr lang="fr-FR"/>
                  </a:p>
                </p:txBody>
              </p:sp>
              <p:sp>
                <p:nvSpPr>
                  <p:cNvPr id="175" name="Forme libre : forme 174">
                    <a:extLst>
                      <a:ext uri="{FF2B5EF4-FFF2-40B4-BE49-F238E27FC236}">
                        <a16:creationId xmlns:a16="http://schemas.microsoft.com/office/drawing/2014/main" id="{095FC3BC-FCAE-BD70-8456-1FBB9C86681E}"/>
                      </a:ext>
                    </a:extLst>
                  </p:cNvPr>
                  <p:cNvSpPr/>
                  <p:nvPr/>
                </p:nvSpPr>
                <p:spPr>
                  <a:xfrm>
                    <a:off x="7710576" y="5332653"/>
                    <a:ext cx="63881" cy="63881"/>
                  </a:xfrm>
                  <a:custGeom>
                    <a:avLst/>
                    <a:gdLst>
                      <a:gd name="connsiteX0" fmla="*/ 63881 w 63881"/>
                      <a:gd name="connsiteY0" fmla="*/ 31940 h 63881"/>
                      <a:gd name="connsiteX1" fmla="*/ 31941 w 63881"/>
                      <a:gd name="connsiteY1" fmla="*/ 63881 h 63881"/>
                      <a:gd name="connsiteX2" fmla="*/ 0 w 63881"/>
                      <a:gd name="connsiteY2" fmla="*/ 31940 h 63881"/>
                      <a:gd name="connsiteX3" fmla="*/ 31941 w 63881"/>
                      <a:gd name="connsiteY3" fmla="*/ 0 h 63881"/>
                      <a:gd name="connsiteX4" fmla="*/ 63881 w 63881"/>
                      <a:gd name="connsiteY4" fmla="*/ 31940 h 63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81" h="63881">
                        <a:moveTo>
                          <a:pt x="63881" y="31940"/>
                        </a:moveTo>
                        <a:cubicBezTo>
                          <a:pt x="63881" y="49581"/>
                          <a:pt x="49581" y="63881"/>
                          <a:pt x="31941" y="63881"/>
                        </a:cubicBezTo>
                        <a:cubicBezTo>
                          <a:pt x="14300" y="63881"/>
                          <a:pt x="0" y="49581"/>
                          <a:pt x="0" y="31940"/>
                        </a:cubicBezTo>
                        <a:cubicBezTo>
                          <a:pt x="0" y="14300"/>
                          <a:pt x="14300" y="0"/>
                          <a:pt x="31941" y="0"/>
                        </a:cubicBezTo>
                        <a:cubicBezTo>
                          <a:pt x="49581" y="0"/>
                          <a:pt x="63881" y="14300"/>
                          <a:pt x="63881" y="31940"/>
                        </a:cubicBezTo>
                        <a:close/>
                      </a:path>
                    </a:pathLst>
                  </a:custGeom>
                  <a:solidFill>
                    <a:srgbClr val="737373"/>
                  </a:solidFill>
                  <a:ln w="5497" cap="flat">
                    <a:noFill/>
                    <a:prstDash val="solid"/>
                    <a:miter/>
                  </a:ln>
                </p:spPr>
                <p:txBody>
                  <a:bodyPr rtlCol="0" anchor="ctr"/>
                  <a:lstStyle/>
                  <a:p>
                    <a:endParaRPr lang="fr-FR"/>
                  </a:p>
                </p:txBody>
              </p:sp>
              <p:sp>
                <p:nvSpPr>
                  <p:cNvPr id="176" name="Forme libre : forme 175">
                    <a:extLst>
                      <a:ext uri="{FF2B5EF4-FFF2-40B4-BE49-F238E27FC236}">
                        <a16:creationId xmlns:a16="http://schemas.microsoft.com/office/drawing/2014/main" id="{4C1CA3F6-FE4D-5310-2803-47FA970C0FD4}"/>
                      </a:ext>
                    </a:extLst>
                  </p:cNvPr>
                  <p:cNvSpPr/>
                  <p:nvPr/>
                </p:nvSpPr>
                <p:spPr>
                  <a:xfrm>
                    <a:off x="7814391" y="5332653"/>
                    <a:ext cx="63881" cy="63881"/>
                  </a:xfrm>
                  <a:custGeom>
                    <a:avLst/>
                    <a:gdLst>
                      <a:gd name="connsiteX0" fmla="*/ 63881 w 63881"/>
                      <a:gd name="connsiteY0" fmla="*/ 31940 h 63881"/>
                      <a:gd name="connsiteX1" fmla="*/ 31940 w 63881"/>
                      <a:gd name="connsiteY1" fmla="*/ 63881 h 63881"/>
                      <a:gd name="connsiteX2" fmla="*/ 0 w 63881"/>
                      <a:gd name="connsiteY2" fmla="*/ 31940 h 63881"/>
                      <a:gd name="connsiteX3" fmla="*/ 31940 w 63881"/>
                      <a:gd name="connsiteY3" fmla="*/ 0 h 63881"/>
                      <a:gd name="connsiteX4" fmla="*/ 63881 w 63881"/>
                      <a:gd name="connsiteY4" fmla="*/ 31940 h 63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81" h="63881">
                        <a:moveTo>
                          <a:pt x="63881" y="31940"/>
                        </a:moveTo>
                        <a:cubicBezTo>
                          <a:pt x="63881" y="49581"/>
                          <a:pt x="49581" y="63881"/>
                          <a:pt x="31940" y="63881"/>
                        </a:cubicBezTo>
                        <a:cubicBezTo>
                          <a:pt x="14300" y="63881"/>
                          <a:pt x="0" y="49581"/>
                          <a:pt x="0" y="31940"/>
                        </a:cubicBezTo>
                        <a:cubicBezTo>
                          <a:pt x="0" y="14300"/>
                          <a:pt x="14300" y="0"/>
                          <a:pt x="31940" y="0"/>
                        </a:cubicBezTo>
                        <a:cubicBezTo>
                          <a:pt x="49581" y="0"/>
                          <a:pt x="63881" y="14300"/>
                          <a:pt x="63881" y="31940"/>
                        </a:cubicBezTo>
                        <a:close/>
                      </a:path>
                    </a:pathLst>
                  </a:custGeom>
                  <a:solidFill>
                    <a:srgbClr val="737373"/>
                  </a:solidFill>
                  <a:ln w="5497" cap="flat">
                    <a:noFill/>
                    <a:prstDash val="solid"/>
                    <a:miter/>
                  </a:ln>
                </p:spPr>
                <p:txBody>
                  <a:bodyPr rtlCol="0" anchor="ctr"/>
                  <a:lstStyle/>
                  <a:p>
                    <a:endParaRPr lang="fr-FR"/>
                  </a:p>
                </p:txBody>
              </p:sp>
              <p:sp>
                <p:nvSpPr>
                  <p:cNvPr id="177" name="Forme libre : forme 176">
                    <a:extLst>
                      <a:ext uri="{FF2B5EF4-FFF2-40B4-BE49-F238E27FC236}">
                        <a16:creationId xmlns:a16="http://schemas.microsoft.com/office/drawing/2014/main" id="{0A4531B2-25CF-7765-9B71-ABB0B3BECAEF}"/>
                      </a:ext>
                    </a:extLst>
                  </p:cNvPr>
                  <p:cNvSpPr/>
                  <p:nvPr/>
                </p:nvSpPr>
                <p:spPr>
                  <a:xfrm>
                    <a:off x="7918206" y="5332653"/>
                    <a:ext cx="63881" cy="63881"/>
                  </a:xfrm>
                  <a:custGeom>
                    <a:avLst/>
                    <a:gdLst>
                      <a:gd name="connsiteX0" fmla="*/ 63881 w 63881"/>
                      <a:gd name="connsiteY0" fmla="*/ 31940 h 63881"/>
                      <a:gd name="connsiteX1" fmla="*/ 31940 w 63881"/>
                      <a:gd name="connsiteY1" fmla="*/ 63881 h 63881"/>
                      <a:gd name="connsiteX2" fmla="*/ 0 w 63881"/>
                      <a:gd name="connsiteY2" fmla="*/ 31940 h 63881"/>
                      <a:gd name="connsiteX3" fmla="*/ 31940 w 63881"/>
                      <a:gd name="connsiteY3" fmla="*/ 0 h 63881"/>
                      <a:gd name="connsiteX4" fmla="*/ 63881 w 63881"/>
                      <a:gd name="connsiteY4" fmla="*/ 31940 h 63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81" h="63881">
                        <a:moveTo>
                          <a:pt x="63881" y="31940"/>
                        </a:moveTo>
                        <a:cubicBezTo>
                          <a:pt x="63881" y="49581"/>
                          <a:pt x="49581" y="63881"/>
                          <a:pt x="31940" y="63881"/>
                        </a:cubicBezTo>
                        <a:cubicBezTo>
                          <a:pt x="14300" y="63881"/>
                          <a:pt x="0" y="49581"/>
                          <a:pt x="0" y="31940"/>
                        </a:cubicBezTo>
                        <a:cubicBezTo>
                          <a:pt x="0" y="14300"/>
                          <a:pt x="14300" y="0"/>
                          <a:pt x="31940" y="0"/>
                        </a:cubicBezTo>
                        <a:cubicBezTo>
                          <a:pt x="49581" y="0"/>
                          <a:pt x="63881" y="14300"/>
                          <a:pt x="63881" y="31940"/>
                        </a:cubicBezTo>
                        <a:close/>
                      </a:path>
                    </a:pathLst>
                  </a:custGeom>
                  <a:solidFill>
                    <a:srgbClr val="737373"/>
                  </a:solidFill>
                  <a:ln w="5497" cap="flat">
                    <a:noFill/>
                    <a:prstDash val="solid"/>
                    <a:miter/>
                  </a:ln>
                </p:spPr>
                <p:txBody>
                  <a:bodyPr rtlCol="0" anchor="ctr"/>
                  <a:lstStyle/>
                  <a:p>
                    <a:endParaRPr lang="fr-FR"/>
                  </a:p>
                </p:txBody>
              </p:sp>
              <p:sp>
                <p:nvSpPr>
                  <p:cNvPr id="178" name="Forme libre : forme 177">
                    <a:extLst>
                      <a:ext uri="{FF2B5EF4-FFF2-40B4-BE49-F238E27FC236}">
                        <a16:creationId xmlns:a16="http://schemas.microsoft.com/office/drawing/2014/main" id="{CEE3D4A4-6A2D-9C07-6EED-45769D4C581D}"/>
                      </a:ext>
                    </a:extLst>
                  </p:cNvPr>
                  <p:cNvSpPr/>
                  <p:nvPr/>
                </p:nvSpPr>
                <p:spPr>
                  <a:xfrm>
                    <a:off x="8022021" y="5332653"/>
                    <a:ext cx="63881" cy="63881"/>
                  </a:xfrm>
                  <a:custGeom>
                    <a:avLst/>
                    <a:gdLst>
                      <a:gd name="connsiteX0" fmla="*/ 63881 w 63881"/>
                      <a:gd name="connsiteY0" fmla="*/ 31940 h 63881"/>
                      <a:gd name="connsiteX1" fmla="*/ 31940 w 63881"/>
                      <a:gd name="connsiteY1" fmla="*/ 63881 h 63881"/>
                      <a:gd name="connsiteX2" fmla="*/ 0 w 63881"/>
                      <a:gd name="connsiteY2" fmla="*/ 31940 h 63881"/>
                      <a:gd name="connsiteX3" fmla="*/ 31940 w 63881"/>
                      <a:gd name="connsiteY3" fmla="*/ 0 h 63881"/>
                      <a:gd name="connsiteX4" fmla="*/ 63881 w 63881"/>
                      <a:gd name="connsiteY4" fmla="*/ 31940 h 63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81" h="63881">
                        <a:moveTo>
                          <a:pt x="63881" y="31940"/>
                        </a:moveTo>
                        <a:cubicBezTo>
                          <a:pt x="63881" y="49581"/>
                          <a:pt x="49581" y="63881"/>
                          <a:pt x="31940" y="63881"/>
                        </a:cubicBezTo>
                        <a:cubicBezTo>
                          <a:pt x="14300" y="63881"/>
                          <a:pt x="0" y="49581"/>
                          <a:pt x="0" y="31940"/>
                        </a:cubicBezTo>
                        <a:cubicBezTo>
                          <a:pt x="0" y="14300"/>
                          <a:pt x="14300" y="0"/>
                          <a:pt x="31940" y="0"/>
                        </a:cubicBezTo>
                        <a:cubicBezTo>
                          <a:pt x="49581" y="0"/>
                          <a:pt x="63881" y="14300"/>
                          <a:pt x="63881" y="31940"/>
                        </a:cubicBezTo>
                        <a:close/>
                      </a:path>
                    </a:pathLst>
                  </a:custGeom>
                  <a:solidFill>
                    <a:srgbClr val="CFCFCF"/>
                  </a:solidFill>
                  <a:ln w="5497" cap="flat">
                    <a:noFill/>
                    <a:prstDash val="solid"/>
                    <a:miter/>
                  </a:ln>
                </p:spPr>
                <p:txBody>
                  <a:bodyPr rtlCol="0" anchor="ctr"/>
                  <a:lstStyle/>
                  <a:p>
                    <a:endParaRPr lang="fr-FR"/>
                  </a:p>
                </p:txBody>
              </p:sp>
            </p:grpSp>
            <p:grpSp>
              <p:nvGrpSpPr>
                <p:cNvPr id="179" name="Graphique 4" descr="Ordinateur portable avec téléphone et calculatrice">
                  <a:extLst>
                    <a:ext uri="{FF2B5EF4-FFF2-40B4-BE49-F238E27FC236}">
                      <a16:creationId xmlns:a16="http://schemas.microsoft.com/office/drawing/2014/main" id="{418DF33C-8444-1A76-C681-07A7AC9DDD27}"/>
                    </a:ext>
                  </a:extLst>
                </p:cNvPr>
                <p:cNvGrpSpPr/>
                <p:nvPr/>
              </p:nvGrpSpPr>
              <p:grpSpPr>
                <a:xfrm>
                  <a:off x="7606761" y="5433806"/>
                  <a:ext cx="479140" cy="63881"/>
                  <a:chOff x="7606761" y="5433806"/>
                  <a:chExt cx="479140" cy="63881"/>
                </a:xfrm>
              </p:grpSpPr>
              <p:sp>
                <p:nvSpPr>
                  <p:cNvPr id="180" name="Forme libre : forme 179">
                    <a:extLst>
                      <a:ext uri="{FF2B5EF4-FFF2-40B4-BE49-F238E27FC236}">
                        <a16:creationId xmlns:a16="http://schemas.microsoft.com/office/drawing/2014/main" id="{099C21D9-E2F6-ADFD-4795-8D8AEB07FC47}"/>
                      </a:ext>
                    </a:extLst>
                  </p:cNvPr>
                  <p:cNvSpPr/>
                  <p:nvPr/>
                </p:nvSpPr>
                <p:spPr>
                  <a:xfrm>
                    <a:off x="7606761" y="5433806"/>
                    <a:ext cx="63881" cy="63881"/>
                  </a:xfrm>
                  <a:custGeom>
                    <a:avLst/>
                    <a:gdLst>
                      <a:gd name="connsiteX0" fmla="*/ 63881 w 63881"/>
                      <a:gd name="connsiteY0" fmla="*/ 31941 h 63881"/>
                      <a:gd name="connsiteX1" fmla="*/ 31940 w 63881"/>
                      <a:gd name="connsiteY1" fmla="*/ 63881 h 63881"/>
                      <a:gd name="connsiteX2" fmla="*/ 0 w 63881"/>
                      <a:gd name="connsiteY2" fmla="*/ 31941 h 63881"/>
                      <a:gd name="connsiteX3" fmla="*/ 31940 w 63881"/>
                      <a:gd name="connsiteY3" fmla="*/ 0 h 63881"/>
                      <a:gd name="connsiteX4" fmla="*/ 63881 w 63881"/>
                      <a:gd name="connsiteY4" fmla="*/ 31941 h 63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81" h="63881">
                        <a:moveTo>
                          <a:pt x="63881" y="31941"/>
                        </a:moveTo>
                        <a:cubicBezTo>
                          <a:pt x="63881" y="49581"/>
                          <a:pt x="49581" y="63881"/>
                          <a:pt x="31940" y="63881"/>
                        </a:cubicBezTo>
                        <a:cubicBezTo>
                          <a:pt x="14300" y="63881"/>
                          <a:pt x="0" y="49581"/>
                          <a:pt x="0" y="31941"/>
                        </a:cubicBezTo>
                        <a:cubicBezTo>
                          <a:pt x="0" y="14300"/>
                          <a:pt x="14300" y="0"/>
                          <a:pt x="31940" y="0"/>
                        </a:cubicBezTo>
                        <a:cubicBezTo>
                          <a:pt x="49581" y="0"/>
                          <a:pt x="63881" y="14300"/>
                          <a:pt x="63881" y="31941"/>
                        </a:cubicBezTo>
                        <a:close/>
                      </a:path>
                    </a:pathLst>
                  </a:custGeom>
                  <a:solidFill>
                    <a:srgbClr val="CFCFCF"/>
                  </a:solidFill>
                  <a:ln w="5497" cap="flat">
                    <a:noFill/>
                    <a:prstDash val="solid"/>
                    <a:miter/>
                  </a:ln>
                </p:spPr>
                <p:txBody>
                  <a:bodyPr rtlCol="0" anchor="ctr"/>
                  <a:lstStyle/>
                  <a:p>
                    <a:endParaRPr lang="fr-FR"/>
                  </a:p>
                </p:txBody>
              </p:sp>
              <p:sp>
                <p:nvSpPr>
                  <p:cNvPr id="181" name="Forme libre : forme 180">
                    <a:extLst>
                      <a:ext uri="{FF2B5EF4-FFF2-40B4-BE49-F238E27FC236}">
                        <a16:creationId xmlns:a16="http://schemas.microsoft.com/office/drawing/2014/main" id="{6960B380-9EA0-C3DC-01F4-0B03CB05DD1F}"/>
                      </a:ext>
                    </a:extLst>
                  </p:cNvPr>
                  <p:cNvSpPr/>
                  <p:nvPr/>
                </p:nvSpPr>
                <p:spPr>
                  <a:xfrm>
                    <a:off x="7710576" y="5433806"/>
                    <a:ext cx="63881" cy="63881"/>
                  </a:xfrm>
                  <a:custGeom>
                    <a:avLst/>
                    <a:gdLst>
                      <a:gd name="connsiteX0" fmla="*/ 63881 w 63881"/>
                      <a:gd name="connsiteY0" fmla="*/ 31941 h 63881"/>
                      <a:gd name="connsiteX1" fmla="*/ 31941 w 63881"/>
                      <a:gd name="connsiteY1" fmla="*/ 63881 h 63881"/>
                      <a:gd name="connsiteX2" fmla="*/ 0 w 63881"/>
                      <a:gd name="connsiteY2" fmla="*/ 31941 h 63881"/>
                      <a:gd name="connsiteX3" fmla="*/ 31941 w 63881"/>
                      <a:gd name="connsiteY3" fmla="*/ 0 h 63881"/>
                      <a:gd name="connsiteX4" fmla="*/ 63881 w 63881"/>
                      <a:gd name="connsiteY4" fmla="*/ 31941 h 63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81" h="63881">
                        <a:moveTo>
                          <a:pt x="63881" y="31941"/>
                        </a:moveTo>
                        <a:cubicBezTo>
                          <a:pt x="63881" y="49581"/>
                          <a:pt x="49581" y="63881"/>
                          <a:pt x="31941" y="63881"/>
                        </a:cubicBezTo>
                        <a:cubicBezTo>
                          <a:pt x="14300" y="63881"/>
                          <a:pt x="0" y="49581"/>
                          <a:pt x="0" y="31941"/>
                        </a:cubicBezTo>
                        <a:cubicBezTo>
                          <a:pt x="0" y="14300"/>
                          <a:pt x="14300" y="0"/>
                          <a:pt x="31941" y="0"/>
                        </a:cubicBezTo>
                        <a:cubicBezTo>
                          <a:pt x="49581" y="0"/>
                          <a:pt x="63881" y="14300"/>
                          <a:pt x="63881" y="31941"/>
                        </a:cubicBezTo>
                        <a:close/>
                      </a:path>
                    </a:pathLst>
                  </a:custGeom>
                  <a:solidFill>
                    <a:srgbClr val="737373"/>
                  </a:solidFill>
                  <a:ln w="5497" cap="flat">
                    <a:noFill/>
                    <a:prstDash val="solid"/>
                    <a:miter/>
                  </a:ln>
                </p:spPr>
                <p:txBody>
                  <a:bodyPr rtlCol="0" anchor="ctr"/>
                  <a:lstStyle/>
                  <a:p>
                    <a:endParaRPr lang="fr-FR"/>
                  </a:p>
                </p:txBody>
              </p:sp>
              <p:sp>
                <p:nvSpPr>
                  <p:cNvPr id="182" name="Forme libre : forme 181">
                    <a:extLst>
                      <a:ext uri="{FF2B5EF4-FFF2-40B4-BE49-F238E27FC236}">
                        <a16:creationId xmlns:a16="http://schemas.microsoft.com/office/drawing/2014/main" id="{3214064E-B19D-3490-E15B-6767E03EB513}"/>
                      </a:ext>
                    </a:extLst>
                  </p:cNvPr>
                  <p:cNvSpPr/>
                  <p:nvPr/>
                </p:nvSpPr>
                <p:spPr>
                  <a:xfrm>
                    <a:off x="7814391" y="5433806"/>
                    <a:ext cx="63881" cy="63881"/>
                  </a:xfrm>
                  <a:custGeom>
                    <a:avLst/>
                    <a:gdLst>
                      <a:gd name="connsiteX0" fmla="*/ 63881 w 63881"/>
                      <a:gd name="connsiteY0" fmla="*/ 31941 h 63881"/>
                      <a:gd name="connsiteX1" fmla="*/ 31940 w 63881"/>
                      <a:gd name="connsiteY1" fmla="*/ 63881 h 63881"/>
                      <a:gd name="connsiteX2" fmla="*/ 0 w 63881"/>
                      <a:gd name="connsiteY2" fmla="*/ 31941 h 63881"/>
                      <a:gd name="connsiteX3" fmla="*/ 31940 w 63881"/>
                      <a:gd name="connsiteY3" fmla="*/ 0 h 63881"/>
                      <a:gd name="connsiteX4" fmla="*/ 63881 w 63881"/>
                      <a:gd name="connsiteY4" fmla="*/ 31941 h 63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81" h="63881">
                        <a:moveTo>
                          <a:pt x="63881" y="31941"/>
                        </a:moveTo>
                        <a:cubicBezTo>
                          <a:pt x="63881" y="49581"/>
                          <a:pt x="49581" y="63881"/>
                          <a:pt x="31940" y="63881"/>
                        </a:cubicBezTo>
                        <a:cubicBezTo>
                          <a:pt x="14300" y="63881"/>
                          <a:pt x="0" y="49581"/>
                          <a:pt x="0" y="31941"/>
                        </a:cubicBezTo>
                        <a:cubicBezTo>
                          <a:pt x="0" y="14300"/>
                          <a:pt x="14300" y="0"/>
                          <a:pt x="31940" y="0"/>
                        </a:cubicBezTo>
                        <a:cubicBezTo>
                          <a:pt x="49581" y="0"/>
                          <a:pt x="63881" y="14300"/>
                          <a:pt x="63881" y="31941"/>
                        </a:cubicBezTo>
                        <a:close/>
                      </a:path>
                    </a:pathLst>
                  </a:custGeom>
                  <a:solidFill>
                    <a:srgbClr val="737373"/>
                  </a:solidFill>
                  <a:ln w="5497" cap="flat">
                    <a:noFill/>
                    <a:prstDash val="solid"/>
                    <a:miter/>
                  </a:ln>
                </p:spPr>
                <p:txBody>
                  <a:bodyPr rtlCol="0" anchor="ctr"/>
                  <a:lstStyle/>
                  <a:p>
                    <a:endParaRPr lang="fr-FR"/>
                  </a:p>
                </p:txBody>
              </p:sp>
              <p:sp>
                <p:nvSpPr>
                  <p:cNvPr id="183" name="Forme libre : forme 182">
                    <a:extLst>
                      <a:ext uri="{FF2B5EF4-FFF2-40B4-BE49-F238E27FC236}">
                        <a16:creationId xmlns:a16="http://schemas.microsoft.com/office/drawing/2014/main" id="{4B430421-7399-33B6-191B-A0C3559E597E}"/>
                      </a:ext>
                    </a:extLst>
                  </p:cNvPr>
                  <p:cNvSpPr/>
                  <p:nvPr/>
                </p:nvSpPr>
                <p:spPr>
                  <a:xfrm>
                    <a:off x="7918206" y="5433806"/>
                    <a:ext cx="63881" cy="63881"/>
                  </a:xfrm>
                  <a:custGeom>
                    <a:avLst/>
                    <a:gdLst>
                      <a:gd name="connsiteX0" fmla="*/ 63881 w 63881"/>
                      <a:gd name="connsiteY0" fmla="*/ 31941 h 63881"/>
                      <a:gd name="connsiteX1" fmla="*/ 31940 w 63881"/>
                      <a:gd name="connsiteY1" fmla="*/ 63881 h 63881"/>
                      <a:gd name="connsiteX2" fmla="*/ 0 w 63881"/>
                      <a:gd name="connsiteY2" fmla="*/ 31941 h 63881"/>
                      <a:gd name="connsiteX3" fmla="*/ 31940 w 63881"/>
                      <a:gd name="connsiteY3" fmla="*/ 0 h 63881"/>
                      <a:gd name="connsiteX4" fmla="*/ 63881 w 63881"/>
                      <a:gd name="connsiteY4" fmla="*/ 31941 h 63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81" h="63881">
                        <a:moveTo>
                          <a:pt x="63881" y="31941"/>
                        </a:moveTo>
                        <a:cubicBezTo>
                          <a:pt x="63881" y="49581"/>
                          <a:pt x="49581" y="63881"/>
                          <a:pt x="31940" y="63881"/>
                        </a:cubicBezTo>
                        <a:cubicBezTo>
                          <a:pt x="14300" y="63881"/>
                          <a:pt x="0" y="49581"/>
                          <a:pt x="0" y="31941"/>
                        </a:cubicBezTo>
                        <a:cubicBezTo>
                          <a:pt x="0" y="14300"/>
                          <a:pt x="14300" y="0"/>
                          <a:pt x="31940" y="0"/>
                        </a:cubicBezTo>
                        <a:cubicBezTo>
                          <a:pt x="49581" y="0"/>
                          <a:pt x="63881" y="14300"/>
                          <a:pt x="63881" y="31941"/>
                        </a:cubicBezTo>
                        <a:close/>
                      </a:path>
                    </a:pathLst>
                  </a:custGeom>
                  <a:solidFill>
                    <a:srgbClr val="737373"/>
                  </a:solidFill>
                  <a:ln w="5497" cap="flat">
                    <a:noFill/>
                    <a:prstDash val="solid"/>
                    <a:miter/>
                  </a:ln>
                </p:spPr>
                <p:txBody>
                  <a:bodyPr rtlCol="0" anchor="ctr"/>
                  <a:lstStyle/>
                  <a:p>
                    <a:endParaRPr lang="fr-FR"/>
                  </a:p>
                </p:txBody>
              </p:sp>
              <p:sp>
                <p:nvSpPr>
                  <p:cNvPr id="184" name="Forme libre : forme 183">
                    <a:extLst>
                      <a:ext uri="{FF2B5EF4-FFF2-40B4-BE49-F238E27FC236}">
                        <a16:creationId xmlns:a16="http://schemas.microsoft.com/office/drawing/2014/main" id="{205AA86B-A0F4-CD1D-940B-30ECE07C1CA8}"/>
                      </a:ext>
                    </a:extLst>
                  </p:cNvPr>
                  <p:cNvSpPr/>
                  <p:nvPr/>
                </p:nvSpPr>
                <p:spPr>
                  <a:xfrm>
                    <a:off x="8022021" y="5433806"/>
                    <a:ext cx="63881" cy="63881"/>
                  </a:xfrm>
                  <a:custGeom>
                    <a:avLst/>
                    <a:gdLst>
                      <a:gd name="connsiteX0" fmla="*/ 63881 w 63881"/>
                      <a:gd name="connsiteY0" fmla="*/ 31941 h 63881"/>
                      <a:gd name="connsiteX1" fmla="*/ 31940 w 63881"/>
                      <a:gd name="connsiteY1" fmla="*/ 63881 h 63881"/>
                      <a:gd name="connsiteX2" fmla="*/ 0 w 63881"/>
                      <a:gd name="connsiteY2" fmla="*/ 31941 h 63881"/>
                      <a:gd name="connsiteX3" fmla="*/ 31940 w 63881"/>
                      <a:gd name="connsiteY3" fmla="*/ 0 h 63881"/>
                      <a:gd name="connsiteX4" fmla="*/ 63881 w 63881"/>
                      <a:gd name="connsiteY4" fmla="*/ 31941 h 63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81" h="63881">
                        <a:moveTo>
                          <a:pt x="63881" y="31941"/>
                        </a:moveTo>
                        <a:cubicBezTo>
                          <a:pt x="63881" y="49581"/>
                          <a:pt x="49581" y="63881"/>
                          <a:pt x="31940" y="63881"/>
                        </a:cubicBezTo>
                        <a:cubicBezTo>
                          <a:pt x="14300" y="63881"/>
                          <a:pt x="0" y="49581"/>
                          <a:pt x="0" y="31941"/>
                        </a:cubicBezTo>
                        <a:cubicBezTo>
                          <a:pt x="0" y="14300"/>
                          <a:pt x="14300" y="0"/>
                          <a:pt x="31940" y="0"/>
                        </a:cubicBezTo>
                        <a:cubicBezTo>
                          <a:pt x="49581" y="0"/>
                          <a:pt x="63881" y="14300"/>
                          <a:pt x="63881" y="31941"/>
                        </a:cubicBezTo>
                        <a:close/>
                      </a:path>
                    </a:pathLst>
                  </a:custGeom>
                  <a:solidFill>
                    <a:srgbClr val="CFCFCF"/>
                  </a:solidFill>
                  <a:ln w="5497" cap="flat">
                    <a:noFill/>
                    <a:prstDash val="solid"/>
                    <a:miter/>
                  </a:ln>
                </p:spPr>
                <p:txBody>
                  <a:bodyPr rtlCol="0" anchor="ctr"/>
                  <a:lstStyle/>
                  <a:p>
                    <a:endParaRPr lang="fr-FR"/>
                  </a:p>
                </p:txBody>
              </p:sp>
            </p:grpSp>
            <p:grpSp>
              <p:nvGrpSpPr>
                <p:cNvPr id="185" name="Graphique 4" descr="Ordinateur portable avec téléphone et calculatrice">
                  <a:extLst>
                    <a:ext uri="{FF2B5EF4-FFF2-40B4-BE49-F238E27FC236}">
                      <a16:creationId xmlns:a16="http://schemas.microsoft.com/office/drawing/2014/main" id="{60C993ED-49C0-074B-6D95-E2E63775F348}"/>
                    </a:ext>
                  </a:extLst>
                </p:cNvPr>
                <p:cNvGrpSpPr/>
                <p:nvPr/>
              </p:nvGrpSpPr>
              <p:grpSpPr>
                <a:xfrm>
                  <a:off x="7606761" y="5534958"/>
                  <a:ext cx="479140" cy="63881"/>
                  <a:chOff x="7606761" y="5534958"/>
                  <a:chExt cx="479140" cy="63881"/>
                </a:xfrm>
              </p:grpSpPr>
              <p:sp>
                <p:nvSpPr>
                  <p:cNvPr id="186" name="Forme libre : forme 185">
                    <a:extLst>
                      <a:ext uri="{FF2B5EF4-FFF2-40B4-BE49-F238E27FC236}">
                        <a16:creationId xmlns:a16="http://schemas.microsoft.com/office/drawing/2014/main" id="{7A3540BD-036E-D0D2-7744-0FBB536FAB8B}"/>
                      </a:ext>
                    </a:extLst>
                  </p:cNvPr>
                  <p:cNvSpPr/>
                  <p:nvPr/>
                </p:nvSpPr>
                <p:spPr>
                  <a:xfrm>
                    <a:off x="7606761" y="5534958"/>
                    <a:ext cx="63881" cy="63881"/>
                  </a:xfrm>
                  <a:custGeom>
                    <a:avLst/>
                    <a:gdLst>
                      <a:gd name="connsiteX0" fmla="*/ 63881 w 63881"/>
                      <a:gd name="connsiteY0" fmla="*/ 31941 h 63881"/>
                      <a:gd name="connsiteX1" fmla="*/ 31940 w 63881"/>
                      <a:gd name="connsiteY1" fmla="*/ 63881 h 63881"/>
                      <a:gd name="connsiteX2" fmla="*/ 0 w 63881"/>
                      <a:gd name="connsiteY2" fmla="*/ 31941 h 63881"/>
                      <a:gd name="connsiteX3" fmla="*/ 31940 w 63881"/>
                      <a:gd name="connsiteY3" fmla="*/ 0 h 63881"/>
                      <a:gd name="connsiteX4" fmla="*/ 63881 w 63881"/>
                      <a:gd name="connsiteY4" fmla="*/ 31941 h 63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81" h="63881">
                        <a:moveTo>
                          <a:pt x="63881" y="31941"/>
                        </a:moveTo>
                        <a:cubicBezTo>
                          <a:pt x="63881" y="49581"/>
                          <a:pt x="49581" y="63881"/>
                          <a:pt x="31940" y="63881"/>
                        </a:cubicBezTo>
                        <a:cubicBezTo>
                          <a:pt x="14300" y="63881"/>
                          <a:pt x="0" y="49581"/>
                          <a:pt x="0" y="31941"/>
                        </a:cubicBezTo>
                        <a:cubicBezTo>
                          <a:pt x="0" y="14301"/>
                          <a:pt x="14300" y="0"/>
                          <a:pt x="31940" y="0"/>
                        </a:cubicBezTo>
                        <a:cubicBezTo>
                          <a:pt x="49581" y="0"/>
                          <a:pt x="63881" y="14300"/>
                          <a:pt x="63881" y="31941"/>
                        </a:cubicBezTo>
                        <a:close/>
                      </a:path>
                    </a:pathLst>
                  </a:custGeom>
                  <a:solidFill>
                    <a:srgbClr val="CFCFCF"/>
                  </a:solidFill>
                  <a:ln w="5497" cap="flat">
                    <a:noFill/>
                    <a:prstDash val="solid"/>
                    <a:miter/>
                  </a:ln>
                </p:spPr>
                <p:txBody>
                  <a:bodyPr rtlCol="0" anchor="ctr"/>
                  <a:lstStyle/>
                  <a:p>
                    <a:endParaRPr lang="fr-FR"/>
                  </a:p>
                </p:txBody>
              </p:sp>
              <p:sp>
                <p:nvSpPr>
                  <p:cNvPr id="187" name="Forme libre : forme 186">
                    <a:extLst>
                      <a:ext uri="{FF2B5EF4-FFF2-40B4-BE49-F238E27FC236}">
                        <a16:creationId xmlns:a16="http://schemas.microsoft.com/office/drawing/2014/main" id="{D1818A1C-A09C-0356-20BC-25E3986615DF}"/>
                      </a:ext>
                    </a:extLst>
                  </p:cNvPr>
                  <p:cNvSpPr/>
                  <p:nvPr/>
                </p:nvSpPr>
                <p:spPr>
                  <a:xfrm>
                    <a:off x="7710576" y="5534958"/>
                    <a:ext cx="63881" cy="63881"/>
                  </a:xfrm>
                  <a:custGeom>
                    <a:avLst/>
                    <a:gdLst>
                      <a:gd name="connsiteX0" fmla="*/ 63881 w 63881"/>
                      <a:gd name="connsiteY0" fmla="*/ 31941 h 63881"/>
                      <a:gd name="connsiteX1" fmla="*/ 31941 w 63881"/>
                      <a:gd name="connsiteY1" fmla="*/ 63881 h 63881"/>
                      <a:gd name="connsiteX2" fmla="*/ 0 w 63881"/>
                      <a:gd name="connsiteY2" fmla="*/ 31941 h 63881"/>
                      <a:gd name="connsiteX3" fmla="*/ 31941 w 63881"/>
                      <a:gd name="connsiteY3" fmla="*/ 0 h 63881"/>
                      <a:gd name="connsiteX4" fmla="*/ 63881 w 63881"/>
                      <a:gd name="connsiteY4" fmla="*/ 31941 h 63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81" h="63881">
                        <a:moveTo>
                          <a:pt x="63881" y="31941"/>
                        </a:moveTo>
                        <a:cubicBezTo>
                          <a:pt x="63881" y="49581"/>
                          <a:pt x="49581" y="63881"/>
                          <a:pt x="31941" y="63881"/>
                        </a:cubicBezTo>
                        <a:cubicBezTo>
                          <a:pt x="14300" y="63881"/>
                          <a:pt x="0" y="49581"/>
                          <a:pt x="0" y="31941"/>
                        </a:cubicBezTo>
                        <a:cubicBezTo>
                          <a:pt x="0" y="14301"/>
                          <a:pt x="14300" y="0"/>
                          <a:pt x="31941" y="0"/>
                        </a:cubicBezTo>
                        <a:cubicBezTo>
                          <a:pt x="49581" y="0"/>
                          <a:pt x="63881" y="14300"/>
                          <a:pt x="63881" y="31941"/>
                        </a:cubicBezTo>
                        <a:close/>
                      </a:path>
                    </a:pathLst>
                  </a:custGeom>
                  <a:solidFill>
                    <a:srgbClr val="737373"/>
                  </a:solidFill>
                  <a:ln w="5497" cap="flat">
                    <a:noFill/>
                    <a:prstDash val="solid"/>
                    <a:miter/>
                  </a:ln>
                </p:spPr>
                <p:txBody>
                  <a:bodyPr rtlCol="0" anchor="ctr"/>
                  <a:lstStyle/>
                  <a:p>
                    <a:endParaRPr lang="fr-FR"/>
                  </a:p>
                </p:txBody>
              </p:sp>
              <p:sp>
                <p:nvSpPr>
                  <p:cNvPr id="188" name="Forme libre : forme 187">
                    <a:extLst>
                      <a:ext uri="{FF2B5EF4-FFF2-40B4-BE49-F238E27FC236}">
                        <a16:creationId xmlns:a16="http://schemas.microsoft.com/office/drawing/2014/main" id="{07C3D918-F96E-BFF3-6493-FADDE2017751}"/>
                      </a:ext>
                    </a:extLst>
                  </p:cNvPr>
                  <p:cNvSpPr/>
                  <p:nvPr/>
                </p:nvSpPr>
                <p:spPr>
                  <a:xfrm>
                    <a:off x="7814391" y="5534958"/>
                    <a:ext cx="63881" cy="63881"/>
                  </a:xfrm>
                  <a:custGeom>
                    <a:avLst/>
                    <a:gdLst>
                      <a:gd name="connsiteX0" fmla="*/ 63881 w 63881"/>
                      <a:gd name="connsiteY0" fmla="*/ 31941 h 63881"/>
                      <a:gd name="connsiteX1" fmla="*/ 31940 w 63881"/>
                      <a:gd name="connsiteY1" fmla="*/ 63881 h 63881"/>
                      <a:gd name="connsiteX2" fmla="*/ 0 w 63881"/>
                      <a:gd name="connsiteY2" fmla="*/ 31941 h 63881"/>
                      <a:gd name="connsiteX3" fmla="*/ 31940 w 63881"/>
                      <a:gd name="connsiteY3" fmla="*/ 0 h 63881"/>
                      <a:gd name="connsiteX4" fmla="*/ 63881 w 63881"/>
                      <a:gd name="connsiteY4" fmla="*/ 31941 h 63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81" h="63881">
                        <a:moveTo>
                          <a:pt x="63881" y="31941"/>
                        </a:moveTo>
                        <a:cubicBezTo>
                          <a:pt x="63881" y="49581"/>
                          <a:pt x="49581" y="63881"/>
                          <a:pt x="31940" y="63881"/>
                        </a:cubicBezTo>
                        <a:cubicBezTo>
                          <a:pt x="14300" y="63881"/>
                          <a:pt x="0" y="49581"/>
                          <a:pt x="0" y="31941"/>
                        </a:cubicBezTo>
                        <a:cubicBezTo>
                          <a:pt x="0" y="14301"/>
                          <a:pt x="14300" y="0"/>
                          <a:pt x="31940" y="0"/>
                        </a:cubicBezTo>
                        <a:cubicBezTo>
                          <a:pt x="49581" y="0"/>
                          <a:pt x="63881" y="14300"/>
                          <a:pt x="63881" y="31941"/>
                        </a:cubicBezTo>
                        <a:close/>
                      </a:path>
                    </a:pathLst>
                  </a:custGeom>
                  <a:solidFill>
                    <a:srgbClr val="737373"/>
                  </a:solidFill>
                  <a:ln w="5497" cap="flat">
                    <a:noFill/>
                    <a:prstDash val="solid"/>
                    <a:miter/>
                  </a:ln>
                </p:spPr>
                <p:txBody>
                  <a:bodyPr rtlCol="0" anchor="ctr"/>
                  <a:lstStyle/>
                  <a:p>
                    <a:endParaRPr lang="fr-FR"/>
                  </a:p>
                </p:txBody>
              </p:sp>
              <p:sp>
                <p:nvSpPr>
                  <p:cNvPr id="189" name="Forme libre : forme 188">
                    <a:extLst>
                      <a:ext uri="{FF2B5EF4-FFF2-40B4-BE49-F238E27FC236}">
                        <a16:creationId xmlns:a16="http://schemas.microsoft.com/office/drawing/2014/main" id="{0DAF1550-2A7F-A0CA-CCD4-D9B10FB7DC20}"/>
                      </a:ext>
                    </a:extLst>
                  </p:cNvPr>
                  <p:cNvSpPr/>
                  <p:nvPr/>
                </p:nvSpPr>
                <p:spPr>
                  <a:xfrm>
                    <a:off x="7918206" y="5534958"/>
                    <a:ext cx="63881" cy="63881"/>
                  </a:xfrm>
                  <a:custGeom>
                    <a:avLst/>
                    <a:gdLst>
                      <a:gd name="connsiteX0" fmla="*/ 63881 w 63881"/>
                      <a:gd name="connsiteY0" fmla="*/ 31941 h 63881"/>
                      <a:gd name="connsiteX1" fmla="*/ 31940 w 63881"/>
                      <a:gd name="connsiteY1" fmla="*/ 63881 h 63881"/>
                      <a:gd name="connsiteX2" fmla="*/ 0 w 63881"/>
                      <a:gd name="connsiteY2" fmla="*/ 31941 h 63881"/>
                      <a:gd name="connsiteX3" fmla="*/ 31940 w 63881"/>
                      <a:gd name="connsiteY3" fmla="*/ 0 h 63881"/>
                      <a:gd name="connsiteX4" fmla="*/ 63881 w 63881"/>
                      <a:gd name="connsiteY4" fmla="*/ 31941 h 63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81" h="63881">
                        <a:moveTo>
                          <a:pt x="63881" y="31941"/>
                        </a:moveTo>
                        <a:cubicBezTo>
                          <a:pt x="63881" y="49581"/>
                          <a:pt x="49581" y="63881"/>
                          <a:pt x="31940" y="63881"/>
                        </a:cubicBezTo>
                        <a:cubicBezTo>
                          <a:pt x="14300" y="63881"/>
                          <a:pt x="0" y="49581"/>
                          <a:pt x="0" y="31941"/>
                        </a:cubicBezTo>
                        <a:cubicBezTo>
                          <a:pt x="0" y="14301"/>
                          <a:pt x="14300" y="0"/>
                          <a:pt x="31940" y="0"/>
                        </a:cubicBezTo>
                        <a:cubicBezTo>
                          <a:pt x="49581" y="0"/>
                          <a:pt x="63881" y="14300"/>
                          <a:pt x="63881" y="31941"/>
                        </a:cubicBezTo>
                        <a:close/>
                      </a:path>
                    </a:pathLst>
                  </a:custGeom>
                  <a:solidFill>
                    <a:srgbClr val="737373"/>
                  </a:solidFill>
                  <a:ln w="5497" cap="flat">
                    <a:noFill/>
                    <a:prstDash val="solid"/>
                    <a:miter/>
                  </a:ln>
                </p:spPr>
                <p:txBody>
                  <a:bodyPr rtlCol="0" anchor="ctr"/>
                  <a:lstStyle/>
                  <a:p>
                    <a:endParaRPr lang="fr-FR"/>
                  </a:p>
                </p:txBody>
              </p:sp>
              <p:sp>
                <p:nvSpPr>
                  <p:cNvPr id="190" name="Forme libre : forme 189">
                    <a:extLst>
                      <a:ext uri="{FF2B5EF4-FFF2-40B4-BE49-F238E27FC236}">
                        <a16:creationId xmlns:a16="http://schemas.microsoft.com/office/drawing/2014/main" id="{C1BC0982-FEBB-1777-289E-823D15DFDF0B}"/>
                      </a:ext>
                    </a:extLst>
                  </p:cNvPr>
                  <p:cNvSpPr/>
                  <p:nvPr/>
                </p:nvSpPr>
                <p:spPr>
                  <a:xfrm>
                    <a:off x="8022021" y="5534958"/>
                    <a:ext cx="63881" cy="63881"/>
                  </a:xfrm>
                  <a:custGeom>
                    <a:avLst/>
                    <a:gdLst>
                      <a:gd name="connsiteX0" fmla="*/ 63881 w 63881"/>
                      <a:gd name="connsiteY0" fmla="*/ 31941 h 63881"/>
                      <a:gd name="connsiteX1" fmla="*/ 31940 w 63881"/>
                      <a:gd name="connsiteY1" fmla="*/ 63881 h 63881"/>
                      <a:gd name="connsiteX2" fmla="*/ 0 w 63881"/>
                      <a:gd name="connsiteY2" fmla="*/ 31941 h 63881"/>
                      <a:gd name="connsiteX3" fmla="*/ 31940 w 63881"/>
                      <a:gd name="connsiteY3" fmla="*/ 0 h 63881"/>
                      <a:gd name="connsiteX4" fmla="*/ 63881 w 63881"/>
                      <a:gd name="connsiteY4" fmla="*/ 31941 h 63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81" h="63881">
                        <a:moveTo>
                          <a:pt x="63881" y="31941"/>
                        </a:moveTo>
                        <a:cubicBezTo>
                          <a:pt x="63881" y="49581"/>
                          <a:pt x="49581" y="63881"/>
                          <a:pt x="31940" y="63881"/>
                        </a:cubicBezTo>
                        <a:cubicBezTo>
                          <a:pt x="14300" y="63881"/>
                          <a:pt x="0" y="49581"/>
                          <a:pt x="0" y="31941"/>
                        </a:cubicBezTo>
                        <a:cubicBezTo>
                          <a:pt x="0" y="14301"/>
                          <a:pt x="14300" y="0"/>
                          <a:pt x="31940" y="0"/>
                        </a:cubicBezTo>
                        <a:cubicBezTo>
                          <a:pt x="49581" y="0"/>
                          <a:pt x="63881" y="14300"/>
                          <a:pt x="63881" y="31941"/>
                        </a:cubicBezTo>
                        <a:close/>
                      </a:path>
                    </a:pathLst>
                  </a:custGeom>
                  <a:solidFill>
                    <a:srgbClr val="CFCFCF"/>
                  </a:solidFill>
                  <a:ln w="5497" cap="flat">
                    <a:noFill/>
                    <a:prstDash val="solid"/>
                    <a:miter/>
                  </a:ln>
                </p:spPr>
                <p:txBody>
                  <a:bodyPr rtlCol="0" anchor="ctr"/>
                  <a:lstStyle/>
                  <a:p>
                    <a:endParaRPr lang="fr-FR"/>
                  </a:p>
                </p:txBody>
              </p:sp>
            </p:grpSp>
            <p:grpSp>
              <p:nvGrpSpPr>
                <p:cNvPr id="191" name="Graphique 4" descr="Ordinateur portable avec téléphone et calculatrice">
                  <a:extLst>
                    <a:ext uri="{FF2B5EF4-FFF2-40B4-BE49-F238E27FC236}">
                      <a16:creationId xmlns:a16="http://schemas.microsoft.com/office/drawing/2014/main" id="{B59DB5B5-1ACB-C15B-20B9-528B44F6076B}"/>
                    </a:ext>
                  </a:extLst>
                </p:cNvPr>
                <p:cNvGrpSpPr/>
                <p:nvPr/>
              </p:nvGrpSpPr>
              <p:grpSpPr>
                <a:xfrm>
                  <a:off x="7606761" y="5636110"/>
                  <a:ext cx="479140" cy="63881"/>
                  <a:chOff x="7606761" y="5636110"/>
                  <a:chExt cx="479140" cy="63881"/>
                </a:xfrm>
              </p:grpSpPr>
              <p:sp>
                <p:nvSpPr>
                  <p:cNvPr id="192" name="Forme libre : forme 191">
                    <a:extLst>
                      <a:ext uri="{FF2B5EF4-FFF2-40B4-BE49-F238E27FC236}">
                        <a16:creationId xmlns:a16="http://schemas.microsoft.com/office/drawing/2014/main" id="{4931CBE3-1173-64A2-3234-E6301CA22F13}"/>
                      </a:ext>
                    </a:extLst>
                  </p:cNvPr>
                  <p:cNvSpPr/>
                  <p:nvPr/>
                </p:nvSpPr>
                <p:spPr>
                  <a:xfrm>
                    <a:off x="7606761" y="5636110"/>
                    <a:ext cx="63881" cy="63881"/>
                  </a:xfrm>
                  <a:custGeom>
                    <a:avLst/>
                    <a:gdLst>
                      <a:gd name="connsiteX0" fmla="*/ 63881 w 63881"/>
                      <a:gd name="connsiteY0" fmla="*/ 31940 h 63881"/>
                      <a:gd name="connsiteX1" fmla="*/ 31940 w 63881"/>
                      <a:gd name="connsiteY1" fmla="*/ 63881 h 63881"/>
                      <a:gd name="connsiteX2" fmla="*/ 0 w 63881"/>
                      <a:gd name="connsiteY2" fmla="*/ 31940 h 63881"/>
                      <a:gd name="connsiteX3" fmla="*/ 31940 w 63881"/>
                      <a:gd name="connsiteY3" fmla="*/ 0 h 63881"/>
                      <a:gd name="connsiteX4" fmla="*/ 63881 w 63881"/>
                      <a:gd name="connsiteY4" fmla="*/ 31940 h 63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81" h="63881">
                        <a:moveTo>
                          <a:pt x="63881" y="31940"/>
                        </a:moveTo>
                        <a:cubicBezTo>
                          <a:pt x="63881" y="49581"/>
                          <a:pt x="49581" y="63881"/>
                          <a:pt x="31940" y="63881"/>
                        </a:cubicBezTo>
                        <a:cubicBezTo>
                          <a:pt x="14300" y="63881"/>
                          <a:pt x="0" y="49581"/>
                          <a:pt x="0" y="31940"/>
                        </a:cubicBezTo>
                        <a:cubicBezTo>
                          <a:pt x="0" y="14300"/>
                          <a:pt x="14300" y="0"/>
                          <a:pt x="31940" y="0"/>
                        </a:cubicBezTo>
                        <a:cubicBezTo>
                          <a:pt x="49581" y="0"/>
                          <a:pt x="63881" y="14300"/>
                          <a:pt x="63881" y="31940"/>
                        </a:cubicBezTo>
                        <a:close/>
                      </a:path>
                    </a:pathLst>
                  </a:custGeom>
                  <a:solidFill>
                    <a:srgbClr val="CFCFCF"/>
                  </a:solidFill>
                  <a:ln w="5497" cap="flat">
                    <a:noFill/>
                    <a:prstDash val="solid"/>
                    <a:miter/>
                  </a:ln>
                </p:spPr>
                <p:txBody>
                  <a:bodyPr rtlCol="0" anchor="ctr"/>
                  <a:lstStyle/>
                  <a:p>
                    <a:endParaRPr lang="fr-FR"/>
                  </a:p>
                </p:txBody>
              </p:sp>
              <p:sp>
                <p:nvSpPr>
                  <p:cNvPr id="193" name="Forme libre : forme 192">
                    <a:extLst>
                      <a:ext uri="{FF2B5EF4-FFF2-40B4-BE49-F238E27FC236}">
                        <a16:creationId xmlns:a16="http://schemas.microsoft.com/office/drawing/2014/main" id="{1E0508F3-913D-E879-8DD1-6410552D1727}"/>
                      </a:ext>
                    </a:extLst>
                  </p:cNvPr>
                  <p:cNvSpPr/>
                  <p:nvPr/>
                </p:nvSpPr>
                <p:spPr>
                  <a:xfrm>
                    <a:off x="7710576" y="5636110"/>
                    <a:ext cx="63881" cy="63881"/>
                  </a:xfrm>
                  <a:custGeom>
                    <a:avLst/>
                    <a:gdLst>
                      <a:gd name="connsiteX0" fmla="*/ 63881 w 63881"/>
                      <a:gd name="connsiteY0" fmla="*/ 31940 h 63881"/>
                      <a:gd name="connsiteX1" fmla="*/ 31941 w 63881"/>
                      <a:gd name="connsiteY1" fmla="*/ 63881 h 63881"/>
                      <a:gd name="connsiteX2" fmla="*/ 0 w 63881"/>
                      <a:gd name="connsiteY2" fmla="*/ 31940 h 63881"/>
                      <a:gd name="connsiteX3" fmla="*/ 31941 w 63881"/>
                      <a:gd name="connsiteY3" fmla="*/ 0 h 63881"/>
                      <a:gd name="connsiteX4" fmla="*/ 63881 w 63881"/>
                      <a:gd name="connsiteY4" fmla="*/ 31940 h 63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81" h="63881">
                        <a:moveTo>
                          <a:pt x="63881" y="31940"/>
                        </a:moveTo>
                        <a:cubicBezTo>
                          <a:pt x="63881" y="49581"/>
                          <a:pt x="49581" y="63881"/>
                          <a:pt x="31941" y="63881"/>
                        </a:cubicBezTo>
                        <a:cubicBezTo>
                          <a:pt x="14300" y="63881"/>
                          <a:pt x="0" y="49581"/>
                          <a:pt x="0" y="31940"/>
                        </a:cubicBezTo>
                        <a:cubicBezTo>
                          <a:pt x="0" y="14300"/>
                          <a:pt x="14300" y="0"/>
                          <a:pt x="31941" y="0"/>
                        </a:cubicBezTo>
                        <a:cubicBezTo>
                          <a:pt x="49581" y="0"/>
                          <a:pt x="63881" y="14300"/>
                          <a:pt x="63881" y="31940"/>
                        </a:cubicBezTo>
                        <a:close/>
                      </a:path>
                    </a:pathLst>
                  </a:custGeom>
                  <a:solidFill>
                    <a:srgbClr val="737373"/>
                  </a:solidFill>
                  <a:ln w="5497" cap="flat">
                    <a:noFill/>
                    <a:prstDash val="solid"/>
                    <a:miter/>
                  </a:ln>
                </p:spPr>
                <p:txBody>
                  <a:bodyPr rtlCol="0" anchor="ctr"/>
                  <a:lstStyle/>
                  <a:p>
                    <a:endParaRPr lang="fr-FR"/>
                  </a:p>
                </p:txBody>
              </p:sp>
              <p:sp>
                <p:nvSpPr>
                  <p:cNvPr id="194" name="Forme libre : forme 193">
                    <a:extLst>
                      <a:ext uri="{FF2B5EF4-FFF2-40B4-BE49-F238E27FC236}">
                        <a16:creationId xmlns:a16="http://schemas.microsoft.com/office/drawing/2014/main" id="{832E29F8-1EED-5852-75E3-31F66A7BA33E}"/>
                      </a:ext>
                    </a:extLst>
                  </p:cNvPr>
                  <p:cNvSpPr/>
                  <p:nvPr/>
                </p:nvSpPr>
                <p:spPr>
                  <a:xfrm>
                    <a:off x="7814391" y="5636110"/>
                    <a:ext cx="63881" cy="63881"/>
                  </a:xfrm>
                  <a:custGeom>
                    <a:avLst/>
                    <a:gdLst>
                      <a:gd name="connsiteX0" fmla="*/ 63881 w 63881"/>
                      <a:gd name="connsiteY0" fmla="*/ 31940 h 63881"/>
                      <a:gd name="connsiteX1" fmla="*/ 31940 w 63881"/>
                      <a:gd name="connsiteY1" fmla="*/ 63881 h 63881"/>
                      <a:gd name="connsiteX2" fmla="*/ 0 w 63881"/>
                      <a:gd name="connsiteY2" fmla="*/ 31940 h 63881"/>
                      <a:gd name="connsiteX3" fmla="*/ 31940 w 63881"/>
                      <a:gd name="connsiteY3" fmla="*/ 0 h 63881"/>
                      <a:gd name="connsiteX4" fmla="*/ 63881 w 63881"/>
                      <a:gd name="connsiteY4" fmla="*/ 31940 h 63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81" h="63881">
                        <a:moveTo>
                          <a:pt x="63881" y="31940"/>
                        </a:moveTo>
                        <a:cubicBezTo>
                          <a:pt x="63881" y="49581"/>
                          <a:pt x="49581" y="63881"/>
                          <a:pt x="31940" y="63881"/>
                        </a:cubicBezTo>
                        <a:cubicBezTo>
                          <a:pt x="14300" y="63881"/>
                          <a:pt x="0" y="49581"/>
                          <a:pt x="0" y="31940"/>
                        </a:cubicBezTo>
                        <a:cubicBezTo>
                          <a:pt x="0" y="14300"/>
                          <a:pt x="14300" y="0"/>
                          <a:pt x="31940" y="0"/>
                        </a:cubicBezTo>
                        <a:cubicBezTo>
                          <a:pt x="49581" y="0"/>
                          <a:pt x="63881" y="14300"/>
                          <a:pt x="63881" y="31940"/>
                        </a:cubicBezTo>
                        <a:close/>
                      </a:path>
                    </a:pathLst>
                  </a:custGeom>
                  <a:solidFill>
                    <a:srgbClr val="CFCFCF"/>
                  </a:solidFill>
                  <a:ln w="5497" cap="flat">
                    <a:noFill/>
                    <a:prstDash val="solid"/>
                    <a:miter/>
                  </a:ln>
                </p:spPr>
                <p:txBody>
                  <a:bodyPr rtlCol="0" anchor="ctr"/>
                  <a:lstStyle/>
                  <a:p>
                    <a:endParaRPr lang="fr-FR"/>
                  </a:p>
                </p:txBody>
              </p:sp>
              <p:sp>
                <p:nvSpPr>
                  <p:cNvPr id="195" name="Forme libre : forme 194">
                    <a:extLst>
                      <a:ext uri="{FF2B5EF4-FFF2-40B4-BE49-F238E27FC236}">
                        <a16:creationId xmlns:a16="http://schemas.microsoft.com/office/drawing/2014/main" id="{A6DABBF2-7BBF-F7E9-F315-41E018B7B30D}"/>
                      </a:ext>
                    </a:extLst>
                  </p:cNvPr>
                  <p:cNvSpPr/>
                  <p:nvPr/>
                </p:nvSpPr>
                <p:spPr>
                  <a:xfrm>
                    <a:off x="7918206" y="5636110"/>
                    <a:ext cx="63881" cy="63881"/>
                  </a:xfrm>
                  <a:custGeom>
                    <a:avLst/>
                    <a:gdLst>
                      <a:gd name="connsiteX0" fmla="*/ 63881 w 63881"/>
                      <a:gd name="connsiteY0" fmla="*/ 31940 h 63881"/>
                      <a:gd name="connsiteX1" fmla="*/ 31940 w 63881"/>
                      <a:gd name="connsiteY1" fmla="*/ 63881 h 63881"/>
                      <a:gd name="connsiteX2" fmla="*/ 0 w 63881"/>
                      <a:gd name="connsiteY2" fmla="*/ 31940 h 63881"/>
                      <a:gd name="connsiteX3" fmla="*/ 31940 w 63881"/>
                      <a:gd name="connsiteY3" fmla="*/ 0 h 63881"/>
                      <a:gd name="connsiteX4" fmla="*/ 63881 w 63881"/>
                      <a:gd name="connsiteY4" fmla="*/ 31940 h 63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81" h="63881">
                        <a:moveTo>
                          <a:pt x="63881" y="31940"/>
                        </a:moveTo>
                        <a:cubicBezTo>
                          <a:pt x="63881" y="49581"/>
                          <a:pt x="49581" y="63881"/>
                          <a:pt x="31940" y="63881"/>
                        </a:cubicBezTo>
                        <a:cubicBezTo>
                          <a:pt x="14300" y="63881"/>
                          <a:pt x="0" y="49581"/>
                          <a:pt x="0" y="31940"/>
                        </a:cubicBezTo>
                        <a:cubicBezTo>
                          <a:pt x="0" y="14300"/>
                          <a:pt x="14300" y="0"/>
                          <a:pt x="31940" y="0"/>
                        </a:cubicBezTo>
                        <a:cubicBezTo>
                          <a:pt x="49581" y="0"/>
                          <a:pt x="63881" y="14300"/>
                          <a:pt x="63881" y="31940"/>
                        </a:cubicBezTo>
                        <a:close/>
                      </a:path>
                    </a:pathLst>
                  </a:custGeom>
                  <a:solidFill>
                    <a:schemeClr val="accent4"/>
                  </a:solidFill>
                  <a:ln w="5497" cap="flat">
                    <a:noFill/>
                    <a:prstDash val="solid"/>
                    <a:miter/>
                  </a:ln>
                </p:spPr>
                <p:txBody>
                  <a:bodyPr rtlCol="0" anchor="ctr"/>
                  <a:lstStyle/>
                  <a:p>
                    <a:endParaRPr lang="fr-FR"/>
                  </a:p>
                </p:txBody>
              </p:sp>
              <p:sp>
                <p:nvSpPr>
                  <p:cNvPr id="196" name="Forme libre : forme 195">
                    <a:extLst>
                      <a:ext uri="{FF2B5EF4-FFF2-40B4-BE49-F238E27FC236}">
                        <a16:creationId xmlns:a16="http://schemas.microsoft.com/office/drawing/2014/main" id="{E1A8AC54-25A3-920B-F3EA-05DE50BCF34A}"/>
                      </a:ext>
                    </a:extLst>
                  </p:cNvPr>
                  <p:cNvSpPr/>
                  <p:nvPr/>
                </p:nvSpPr>
                <p:spPr>
                  <a:xfrm>
                    <a:off x="8022021" y="5636110"/>
                    <a:ext cx="63881" cy="63881"/>
                  </a:xfrm>
                  <a:custGeom>
                    <a:avLst/>
                    <a:gdLst>
                      <a:gd name="connsiteX0" fmla="*/ 63881 w 63881"/>
                      <a:gd name="connsiteY0" fmla="*/ 31940 h 63881"/>
                      <a:gd name="connsiteX1" fmla="*/ 31940 w 63881"/>
                      <a:gd name="connsiteY1" fmla="*/ 63881 h 63881"/>
                      <a:gd name="connsiteX2" fmla="*/ 0 w 63881"/>
                      <a:gd name="connsiteY2" fmla="*/ 31940 h 63881"/>
                      <a:gd name="connsiteX3" fmla="*/ 31940 w 63881"/>
                      <a:gd name="connsiteY3" fmla="*/ 0 h 63881"/>
                      <a:gd name="connsiteX4" fmla="*/ 63881 w 63881"/>
                      <a:gd name="connsiteY4" fmla="*/ 31940 h 63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81" h="63881">
                        <a:moveTo>
                          <a:pt x="63881" y="31940"/>
                        </a:moveTo>
                        <a:cubicBezTo>
                          <a:pt x="63881" y="49581"/>
                          <a:pt x="49581" y="63881"/>
                          <a:pt x="31940" y="63881"/>
                        </a:cubicBezTo>
                        <a:cubicBezTo>
                          <a:pt x="14300" y="63881"/>
                          <a:pt x="0" y="49581"/>
                          <a:pt x="0" y="31940"/>
                        </a:cubicBezTo>
                        <a:cubicBezTo>
                          <a:pt x="0" y="14300"/>
                          <a:pt x="14300" y="0"/>
                          <a:pt x="31940" y="0"/>
                        </a:cubicBezTo>
                        <a:cubicBezTo>
                          <a:pt x="49581" y="0"/>
                          <a:pt x="63881" y="14300"/>
                          <a:pt x="63881" y="31940"/>
                        </a:cubicBezTo>
                        <a:close/>
                      </a:path>
                    </a:pathLst>
                  </a:custGeom>
                  <a:solidFill>
                    <a:srgbClr val="CFCFCF"/>
                  </a:solidFill>
                  <a:ln w="5497" cap="flat">
                    <a:noFill/>
                    <a:prstDash val="solid"/>
                    <a:miter/>
                  </a:ln>
                </p:spPr>
                <p:txBody>
                  <a:bodyPr rtlCol="0" anchor="ctr"/>
                  <a:lstStyle/>
                  <a:p>
                    <a:endParaRPr lang="fr-FR"/>
                  </a:p>
                </p:txBody>
              </p:sp>
            </p:grpSp>
          </p:grpSp>
          <p:sp>
            <p:nvSpPr>
              <p:cNvPr id="197" name="Forme libre : forme 196">
                <a:extLst>
                  <a:ext uri="{FF2B5EF4-FFF2-40B4-BE49-F238E27FC236}">
                    <a16:creationId xmlns:a16="http://schemas.microsoft.com/office/drawing/2014/main" id="{B351D5E1-3750-6C8E-4ADE-8FC1991EED98}"/>
                  </a:ext>
                </a:extLst>
              </p:cNvPr>
              <p:cNvSpPr/>
              <p:nvPr/>
            </p:nvSpPr>
            <p:spPr>
              <a:xfrm>
                <a:off x="7591649" y="4806565"/>
                <a:ext cx="511086" cy="183968"/>
              </a:xfrm>
              <a:custGeom>
                <a:avLst/>
                <a:gdLst>
                  <a:gd name="connsiteX0" fmla="*/ 0 w 511086"/>
                  <a:gd name="connsiteY0" fmla="*/ 0 h 183968"/>
                  <a:gd name="connsiteX1" fmla="*/ 511087 w 511086"/>
                  <a:gd name="connsiteY1" fmla="*/ 0 h 183968"/>
                  <a:gd name="connsiteX2" fmla="*/ 511087 w 511086"/>
                  <a:gd name="connsiteY2" fmla="*/ 183969 h 183968"/>
                  <a:gd name="connsiteX3" fmla="*/ 0 w 511086"/>
                  <a:gd name="connsiteY3" fmla="*/ 183969 h 183968"/>
                </a:gdLst>
                <a:ahLst/>
                <a:cxnLst>
                  <a:cxn ang="0">
                    <a:pos x="connsiteX0" y="connsiteY0"/>
                  </a:cxn>
                  <a:cxn ang="0">
                    <a:pos x="connsiteX1" y="connsiteY1"/>
                  </a:cxn>
                  <a:cxn ang="0">
                    <a:pos x="connsiteX2" y="connsiteY2"/>
                  </a:cxn>
                  <a:cxn ang="0">
                    <a:pos x="connsiteX3" y="connsiteY3"/>
                  </a:cxn>
                </a:cxnLst>
                <a:rect l="l" t="t" r="r" b="b"/>
                <a:pathLst>
                  <a:path w="511086" h="183968">
                    <a:moveTo>
                      <a:pt x="0" y="0"/>
                    </a:moveTo>
                    <a:lnTo>
                      <a:pt x="511087" y="0"/>
                    </a:lnTo>
                    <a:lnTo>
                      <a:pt x="511087" y="183969"/>
                    </a:lnTo>
                    <a:lnTo>
                      <a:pt x="0" y="183969"/>
                    </a:lnTo>
                    <a:close/>
                  </a:path>
                </a:pathLst>
              </a:custGeom>
              <a:solidFill>
                <a:srgbClr val="CFCFCF"/>
              </a:solidFill>
              <a:ln w="5497" cap="flat">
                <a:noFill/>
                <a:prstDash val="solid"/>
                <a:miter/>
              </a:ln>
            </p:spPr>
            <p:txBody>
              <a:bodyPr rtlCol="0" anchor="ctr"/>
              <a:lstStyle/>
              <a:p>
                <a:endParaRPr lang="fr-FR"/>
              </a:p>
            </p:txBody>
          </p:sp>
          <p:sp>
            <p:nvSpPr>
              <p:cNvPr id="198" name="Forme libre : forme 197">
                <a:extLst>
                  <a:ext uri="{FF2B5EF4-FFF2-40B4-BE49-F238E27FC236}">
                    <a16:creationId xmlns:a16="http://schemas.microsoft.com/office/drawing/2014/main" id="{1312A7D7-3FB2-E367-9DD8-7B7ACE3462E1}"/>
                  </a:ext>
                </a:extLst>
              </p:cNvPr>
              <p:cNvSpPr/>
              <p:nvPr/>
            </p:nvSpPr>
            <p:spPr>
              <a:xfrm>
                <a:off x="7588035" y="4729382"/>
                <a:ext cx="129880" cy="26455"/>
              </a:xfrm>
              <a:custGeom>
                <a:avLst/>
                <a:gdLst>
                  <a:gd name="connsiteX0" fmla="*/ 0 w 129880"/>
                  <a:gd name="connsiteY0" fmla="*/ 0 h 26455"/>
                  <a:gd name="connsiteX1" fmla="*/ 129880 w 129880"/>
                  <a:gd name="connsiteY1" fmla="*/ 0 h 26455"/>
                  <a:gd name="connsiteX2" fmla="*/ 129880 w 129880"/>
                  <a:gd name="connsiteY2" fmla="*/ 26456 h 26455"/>
                  <a:gd name="connsiteX3" fmla="*/ 0 w 129880"/>
                  <a:gd name="connsiteY3" fmla="*/ 26456 h 26455"/>
                </a:gdLst>
                <a:ahLst/>
                <a:cxnLst>
                  <a:cxn ang="0">
                    <a:pos x="connsiteX0" y="connsiteY0"/>
                  </a:cxn>
                  <a:cxn ang="0">
                    <a:pos x="connsiteX1" y="connsiteY1"/>
                  </a:cxn>
                  <a:cxn ang="0">
                    <a:pos x="connsiteX2" y="connsiteY2"/>
                  </a:cxn>
                  <a:cxn ang="0">
                    <a:pos x="connsiteX3" y="connsiteY3"/>
                  </a:cxn>
                </a:cxnLst>
                <a:rect l="l" t="t" r="r" b="b"/>
                <a:pathLst>
                  <a:path w="129880" h="26455">
                    <a:moveTo>
                      <a:pt x="0" y="0"/>
                    </a:moveTo>
                    <a:lnTo>
                      <a:pt x="129880" y="0"/>
                    </a:lnTo>
                    <a:lnTo>
                      <a:pt x="129880" y="26456"/>
                    </a:lnTo>
                    <a:lnTo>
                      <a:pt x="0" y="26456"/>
                    </a:lnTo>
                    <a:close/>
                  </a:path>
                </a:pathLst>
              </a:custGeom>
              <a:solidFill>
                <a:srgbClr val="CFCFCF"/>
              </a:solidFill>
              <a:ln w="5497" cap="flat">
                <a:noFill/>
                <a:prstDash val="solid"/>
                <a:miter/>
              </a:ln>
            </p:spPr>
            <p:txBody>
              <a:bodyPr rtlCol="0" anchor="ctr"/>
              <a:lstStyle/>
              <a:p>
                <a:endParaRPr lang="fr-FR"/>
              </a:p>
            </p:txBody>
          </p:sp>
        </p:grpSp>
        <p:grpSp>
          <p:nvGrpSpPr>
            <p:cNvPr id="205" name="Graphique 4" descr="Ordinateur portable avec téléphone et calculatrice">
              <a:extLst>
                <a:ext uri="{FF2B5EF4-FFF2-40B4-BE49-F238E27FC236}">
                  <a16:creationId xmlns:a16="http://schemas.microsoft.com/office/drawing/2014/main" id="{84970FA8-C375-D263-35AD-8E19003E937E}"/>
                </a:ext>
              </a:extLst>
            </p:cNvPr>
            <p:cNvGrpSpPr/>
            <p:nvPr/>
          </p:nvGrpSpPr>
          <p:grpSpPr>
            <a:xfrm>
              <a:off x="8193569" y="3030907"/>
              <a:ext cx="2781221" cy="2792824"/>
              <a:chOff x="8193569" y="3030907"/>
              <a:chExt cx="2781221" cy="2792824"/>
            </a:xfrm>
          </p:grpSpPr>
          <p:sp>
            <p:nvSpPr>
              <p:cNvPr id="206" name="Forme libre : forme 205">
                <a:extLst>
                  <a:ext uri="{FF2B5EF4-FFF2-40B4-BE49-F238E27FC236}">
                    <a16:creationId xmlns:a16="http://schemas.microsoft.com/office/drawing/2014/main" id="{0549ACCB-EEF3-76A6-A4D4-2FB550D11DBC}"/>
                  </a:ext>
                </a:extLst>
              </p:cNvPr>
              <p:cNvSpPr/>
              <p:nvPr/>
            </p:nvSpPr>
            <p:spPr>
              <a:xfrm>
                <a:off x="10727875" y="4442907"/>
                <a:ext cx="66873" cy="154036"/>
              </a:xfrm>
              <a:custGeom>
                <a:avLst/>
                <a:gdLst>
                  <a:gd name="connsiteX0" fmla="*/ 0 w 66873"/>
                  <a:gd name="connsiteY0" fmla="*/ 0 h 154036"/>
                  <a:gd name="connsiteX1" fmla="*/ 66874 w 66873"/>
                  <a:gd name="connsiteY1" fmla="*/ 0 h 154036"/>
                  <a:gd name="connsiteX2" fmla="*/ 66874 w 66873"/>
                  <a:gd name="connsiteY2" fmla="*/ 154036 h 154036"/>
                  <a:gd name="connsiteX3" fmla="*/ 0 w 66873"/>
                  <a:gd name="connsiteY3" fmla="*/ 154036 h 154036"/>
                </a:gdLst>
                <a:ahLst/>
                <a:cxnLst>
                  <a:cxn ang="0">
                    <a:pos x="connsiteX0" y="connsiteY0"/>
                  </a:cxn>
                  <a:cxn ang="0">
                    <a:pos x="connsiteX1" y="connsiteY1"/>
                  </a:cxn>
                  <a:cxn ang="0">
                    <a:pos x="connsiteX2" y="connsiteY2"/>
                  </a:cxn>
                  <a:cxn ang="0">
                    <a:pos x="connsiteX3" y="connsiteY3"/>
                  </a:cxn>
                </a:cxnLst>
                <a:rect l="l" t="t" r="r" b="b"/>
                <a:pathLst>
                  <a:path w="66873" h="154036">
                    <a:moveTo>
                      <a:pt x="0" y="0"/>
                    </a:moveTo>
                    <a:lnTo>
                      <a:pt x="66874" y="0"/>
                    </a:lnTo>
                    <a:lnTo>
                      <a:pt x="66874" y="154036"/>
                    </a:lnTo>
                    <a:lnTo>
                      <a:pt x="0" y="154036"/>
                    </a:lnTo>
                    <a:close/>
                  </a:path>
                </a:pathLst>
              </a:custGeom>
              <a:solidFill>
                <a:srgbClr val="737373"/>
              </a:solidFill>
              <a:ln w="5497" cap="flat">
                <a:noFill/>
                <a:prstDash val="solid"/>
                <a:miter/>
              </a:ln>
            </p:spPr>
            <p:txBody>
              <a:bodyPr rtlCol="0" anchor="ctr"/>
              <a:lstStyle/>
              <a:p>
                <a:endParaRPr lang="fr-FR"/>
              </a:p>
            </p:txBody>
          </p:sp>
          <p:sp>
            <p:nvSpPr>
              <p:cNvPr id="207" name="Forme libre : forme 206">
                <a:extLst>
                  <a:ext uri="{FF2B5EF4-FFF2-40B4-BE49-F238E27FC236}">
                    <a16:creationId xmlns:a16="http://schemas.microsoft.com/office/drawing/2014/main" id="{2D6C33BE-9F22-C1B9-686E-BDEF3ACBEC5D}"/>
                  </a:ext>
                </a:extLst>
              </p:cNvPr>
              <p:cNvSpPr/>
              <p:nvPr/>
            </p:nvSpPr>
            <p:spPr>
              <a:xfrm>
                <a:off x="8411089" y="4173344"/>
                <a:ext cx="2343550" cy="1650387"/>
              </a:xfrm>
              <a:custGeom>
                <a:avLst/>
                <a:gdLst>
                  <a:gd name="connsiteX0" fmla="*/ 2277535 w 2343550"/>
                  <a:gd name="connsiteY0" fmla="*/ 1650388 h 1650387"/>
                  <a:gd name="connsiteX1" fmla="*/ 66016 w 2343550"/>
                  <a:gd name="connsiteY1" fmla="*/ 1650388 h 1650387"/>
                  <a:gd name="connsiteX2" fmla="*/ 0 w 2343550"/>
                  <a:gd name="connsiteY2" fmla="*/ 1584372 h 1650387"/>
                  <a:gd name="connsiteX3" fmla="*/ 0 w 2343550"/>
                  <a:gd name="connsiteY3" fmla="*/ 66016 h 1650387"/>
                  <a:gd name="connsiteX4" fmla="*/ 66016 w 2343550"/>
                  <a:gd name="connsiteY4" fmla="*/ 0 h 1650387"/>
                  <a:gd name="connsiteX5" fmla="*/ 2277535 w 2343550"/>
                  <a:gd name="connsiteY5" fmla="*/ 0 h 1650387"/>
                  <a:gd name="connsiteX6" fmla="*/ 2343551 w 2343550"/>
                  <a:gd name="connsiteY6" fmla="*/ 66016 h 1650387"/>
                  <a:gd name="connsiteX7" fmla="*/ 2343551 w 2343550"/>
                  <a:gd name="connsiteY7" fmla="*/ 1584372 h 1650387"/>
                  <a:gd name="connsiteX8" fmla="*/ 2277535 w 2343550"/>
                  <a:gd name="connsiteY8" fmla="*/ 1650388 h 165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43550" h="1650387">
                    <a:moveTo>
                      <a:pt x="2277535" y="1650388"/>
                    </a:moveTo>
                    <a:lnTo>
                      <a:pt x="66016" y="1650388"/>
                    </a:lnTo>
                    <a:cubicBezTo>
                      <a:pt x="29558" y="1650388"/>
                      <a:pt x="0" y="1620830"/>
                      <a:pt x="0" y="1584372"/>
                    </a:cubicBezTo>
                    <a:lnTo>
                      <a:pt x="0" y="66016"/>
                    </a:lnTo>
                    <a:cubicBezTo>
                      <a:pt x="0" y="29558"/>
                      <a:pt x="29558" y="0"/>
                      <a:pt x="66016" y="0"/>
                    </a:cubicBezTo>
                    <a:lnTo>
                      <a:pt x="2277535" y="0"/>
                    </a:lnTo>
                    <a:cubicBezTo>
                      <a:pt x="2313992" y="0"/>
                      <a:pt x="2343551" y="29558"/>
                      <a:pt x="2343551" y="66016"/>
                    </a:cubicBezTo>
                    <a:lnTo>
                      <a:pt x="2343551" y="1584372"/>
                    </a:lnTo>
                    <a:cubicBezTo>
                      <a:pt x="2343551" y="1620835"/>
                      <a:pt x="2313998" y="1650388"/>
                      <a:pt x="2277535" y="1650388"/>
                    </a:cubicBezTo>
                    <a:close/>
                  </a:path>
                </a:pathLst>
              </a:custGeom>
              <a:solidFill>
                <a:srgbClr val="737373"/>
              </a:solidFill>
              <a:ln w="5497" cap="flat">
                <a:noFill/>
                <a:prstDash val="solid"/>
                <a:miter/>
              </a:ln>
            </p:spPr>
            <p:txBody>
              <a:bodyPr rtlCol="0" anchor="ctr"/>
              <a:lstStyle/>
              <a:p>
                <a:endParaRPr lang="fr-FR"/>
              </a:p>
            </p:txBody>
          </p:sp>
          <p:sp>
            <p:nvSpPr>
              <p:cNvPr id="208" name="Forme libre : forme 207">
                <a:extLst>
                  <a:ext uri="{FF2B5EF4-FFF2-40B4-BE49-F238E27FC236}">
                    <a16:creationId xmlns:a16="http://schemas.microsoft.com/office/drawing/2014/main" id="{A9D1E0AE-57CA-FA7E-3607-BF3132644F36}"/>
                  </a:ext>
                </a:extLst>
              </p:cNvPr>
              <p:cNvSpPr/>
              <p:nvPr/>
            </p:nvSpPr>
            <p:spPr>
              <a:xfrm>
                <a:off x="8757670" y="4151339"/>
                <a:ext cx="1655889" cy="159537"/>
              </a:xfrm>
              <a:custGeom>
                <a:avLst/>
                <a:gdLst>
                  <a:gd name="connsiteX0" fmla="*/ 0 w 1655889"/>
                  <a:gd name="connsiteY0" fmla="*/ 0 h 159537"/>
                  <a:gd name="connsiteX1" fmla="*/ 1655889 w 1655889"/>
                  <a:gd name="connsiteY1" fmla="*/ 0 h 159537"/>
                  <a:gd name="connsiteX2" fmla="*/ 1655889 w 1655889"/>
                  <a:gd name="connsiteY2" fmla="*/ 159537 h 159537"/>
                  <a:gd name="connsiteX3" fmla="*/ 0 w 1655889"/>
                  <a:gd name="connsiteY3" fmla="*/ 159537 h 159537"/>
                </a:gdLst>
                <a:ahLst/>
                <a:cxnLst>
                  <a:cxn ang="0">
                    <a:pos x="connsiteX0" y="connsiteY0"/>
                  </a:cxn>
                  <a:cxn ang="0">
                    <a:pos x="connsiteX1" y="connsiteY1"/>
                  </a:cxn>
                  <a:cxn ang="0">
                    <a:pos x="connsiteX2" y="connsiteY2"/>
                  </a:cxn>
                  <a:cxn ang="0">
                    <a:pos x="connsiteX3" y="connsiteY3"/>
                  </a:cxn>
                </a:cxnLst>
                <a:rect l="l" t="t" r="r" b="b"/>
                <a:pathLst>
                  <a:path w="1655889" h="159537">
                    <a:moveTo>
                      <a:pt x="0" y="0"/>
                    </a:moveTo>
                    <a:lnTo>
                      <a:pt x="1655889" y="0"/>
                    </a:lnTo>
                    <a:lnTo>
                      <a:pt x="1655889" y="159537"/>
                    </a:lnTo>
                    <a:lnTo>
                      <a:pt x="0" y="159537"/>
                    </a:lnTo>
                    <a:close/>
                  </a:path>
                </a:pathLst>
              </a:custGeom>
              <a:solidFill>
                <a:srgbClr val="2F2F2F"/>
              </a:solidFill>
              <a:ln w="5497" cap="flat">
                <a:noFill/>
                <a:prstDash val="solid"/>
                <a:miter/>
              </a:ln>
            </p:spPr>
            <p:txBody>
              <a:bodyPr rtlCol="0" anchor="ctr"/>
              <a:lstStyle/>
              <a:p>
                <a:endParaRPr lang="fr-FR"/>
              </a:p>
            </p:txBody>
          </p:sp>
          <p:sp>
            <p:nvSpPr>
              <p:cNvPr id="209" name="Forme libre : forme 208">
                <a:extLst>
                  <a:ext uri="{FF2B5EF4-FFF2-40B4-BE49-F238E27FC236}">
                    <a16:creationId xmlns:a16="http://schemas.microsoft.com/office/drawing/2014/main" id="{A4248072-75EE-E31B-2F02-CB7E6FEEFC58}"/>
                  </a:ext>
                </a:extLst>
              </p:cNvPr>
              <p:cNvSpPr/>
              <p:nvPr/>
            </p:nvSpPr>
            <p:spPr>
              <a:xfrm>
                <a:off x="9190083" y="5284605"/>
                <a:ext cx="784071" cy="462108"/>
              </a:xfrm>
              <a:custGeom>
                <a:avLst/>
                <a:gdLst>
                  <a:gd name="connsiteX0" fmla="*/ 750068 w 784071"/>
                  <a:gd name="connsiteY0" fmla="*/ 462109 h 462108"/>
                  <a:gd name="connsiteX1" fmla="*/ 34003 w 784071"/>
                  <a:gd name="connsiteY1" fmla="*/ 462109 h 462108"/>
                  <a:gd name="connsiteX2" fmla="*/ 0 w 784071"/>
                  <a:gd name="connsiteY2" fmla="*/ 428105 h 462108"/>
                  <a:gd name="connsiteX3" fmla="*/ 0 w 784071"/>
                  <a:gd name="connsiteY3" fmla="*/ 34004 h 462108"/>
                  <a:gd name="connsiteX4" fmla="*/ 34003 w 784071"/>
                  <a:gd name="connsiteY4" fmla="*/ 0 h 462108"/>
                  <a:gd name="connsiteX5" fmla="*/ 750068 w 784071"/>
                  <a:gd name="connsiteY5" fmla="*/ 0 h 462108"/>
                  <a:gd name="connsiteX6" fmla="*/ 784072 w 784071"/>
                  <a:gd name="connsiteY6" fmla="*/ 34004 h 462108"/>
                  <a:gd name="connsiteX7" fmla="*/ 784072 w 784071"/>
                  <a:gd name="connsiteY7" fmla="*/ 428105 h 462108"/>
                  <a:gd name="connsiteX8" fmla="*/ 750068 w 784071"/>
                  <a:gd name="connsiteY8" fmla="*/ 462109 h 46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4071" h="462108">
                    <a:moveTo>
                      <a:pt x="750068" y="462109"/>
                    </a:moveTo>
                    <a:lnTo>
                      <a:pt x="34003" y="462109"/>
                    </a:lnTo>
                    <a:cubicBezTo>
                      <a:pt x="15222" y="462109"/>
                      <a:pt x="0" y="446886"/>
                      <a:pt x="0" y="428105"/>
                    </a:cubicBezTo>
                    <a:lnTo>
                      <a:pt x="0" y="34004"/>
                    </a:lnTo>
                    <a:cubicBezTo>
                      <a:pt x="0" y="15222"/>
                      <a:pt x="15222" y="0"/>
                      <a:pt x="34003" y="0"/>
                    </a:cubicBezTo>
                    <a:lnTo>
                      <a:pt x="750068" y="0"/>
                    </a:lnTo>
                    <a:cubicBezTo>
                      <a:pt x="768850" y="0"/>
                      <a:pt x="784072" y="15222"/>
                      <a:pt x="784072" y="34004"/>
                    </a:cubicBezTo>
                    <a:lnTo>
                      <a:pt x="784072" y="428105"/>
                    </a:lnTo>
                    <a:cubicBezTo>
                      <a:pt x="784072" y="446886"/>
                      <a:pt x="768844" y="462109"/>
                      <a:pt x="750068" y="462109"/>
                    </a:cubicBezTo>
                    <a:close/>
                  </a:path>
                </a:pathLst>
              </a:custGeom>
              <a:solidFill>
                <a:srgbClr val="505050"/>
              </a:solidFill>
              <a:ln w="5497" cap="flat">
                <a:noFill/>
                <a:prstDash val="solid"/>
                <a:miter/>
              </a:ln>
            </p:spPr>
            <p:txBody>
              <a:bodyPr rtlCol="0" anchor="ctr"/>
              <a:lstStyle/>
              <a:p>
                <a:endParaRPr lang="fr-FR"/>
              </a:p>
            </p:txBody>
          </p:sp>
          <p:sp>
            <p:nvSpPr>
              <p:cNvPr id="210" name="Forme libre : forme 209">
                <a:extLst>
                  <a:ext uri="{FF2B5EF4-FFF2-40B4-BE49-F238E27FC236}">
                    <a16:creationId xmlns:a16="http://schemas.microsoft.com/office/drawing/2014/main" id="{739DCD2A-ADD5-CE4D-F6D7-93BED8DB9321}"/>
                  </a:ext>
                </a:extLst>
              </p:cNvPr>
              <p:cNvSpPr/>
              <p:nvPr/>
            </p:nvSpPr>
            <p:spPr>
              <a:xfrm>
                <a:off x="8527309" y="4297316"/>
                <a:ext cx="2116138" cy="915772"/>
              </a:xfrm>
              <a:custGeom>
                <a:avLst/>
                <a:gdLst>
                  <a:gd name="connsiteX0" fmla="*/ 2074559 w 2116138"/>
                  <a:gd name="connsiteY0" fmla="*/ 915773 h 915772"/>
                  <a:gd name="connsiteX1" fmla="*/ 41546 w 2116138"/>
                  <a:gd name="connsiteY1" fmla="*/ 914931 h 915772"/>
                  <a:gd name="connsiteX2" fmla="*/ 0 w 2116138"/>
                  <a:gd name="connsiteY2" fmla="*/ 873369 h 915772"/>
                  <a:gd name="connsiteX3" fmla="*/ 0 w 2116138"/>
                  <a:gd name="connsiteY3" fmla="*/ 41562 h 915772"/>
                  <a:gd name="connsiteX4" fmla="*/ 41579 w 2116138"/>
                  <a:gd name="connsiteY4" fmla="*/ 0 h 915772"/>
                  <a:gd name="connsiteX5" fmla="*/ 2074593 w 2116138"/>
                  <a:gd name="connsiteY5" fmla="*/ 842 h 915772"/>
                  <a:gd name="connsiteX6" fmla="*/ 2116138 w 2116138"/>
                  <a:gd name="connsiteY6" fmla="*/ 42404 h 915772"/>
                  <a:gd name="connsiteX7" fmla="*/ 2116138 w 2116138"/>
                  <a:gd name="connsiteY7" fmla="*/ 874216 h 915772"/>
                  <a:gd name="connsiteX8" fmla="*/ 2074559 w 2116138"/>
                  <a:gd name="connsiteY8" fmla="*/ 915773 h 91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6138" h="915772">
                    <a:moveTo>
                      <a:pt x="2074559" y="915773"/>
                    </a:moveTo>
                    <a:lnTo>
                      <a:pt x="41546" y="914931"/>
                    </a:lnTo>
                    <a:cubicBezTo>
                      <a:pt x="18600" y="914920"/>
                      <a:pt x="0" y="896315"/>
                      <a:pt x="0" y="873369"/>
                    </a:cubicBezTo>
                    <a:lnTo>
                      <a:pt x="0" y="41562"/>
                    </a:lnTo>
                    <a:cubicBezTo>
                      <a:pt x="0" y="18600"/>
                      <a:pt x="18616" y="-6"/>
                      <a:pt x="41579" y="0"/>
                    </a:cubicBezTo>
                    <a:lnTo>
                      <a:pt x="2074593" y="842"/>
                    </a:lnTo>
                    <a:cubicBezTo>
                      <a:pt x="2097538" y="853"/>
                      <a:pt x="2116138" y="19458"/>
                      <a:pt x="2116138" y="42404"/>
                    </a:cubicBezTo>
                    <a:lnTo>
                      <a:pt x="2116138" y="874216"/>
                    </a:lnTo>
                    <a:cubicBezTo>
                      <a:pt x="2116138" y="897173"/>
                      <a:pt x="2097522" y="915784"/>
                      <a:pt x="2074559" y="915773"/>
                    </a:cubicBezTo>
                    <a:close/>
                  </a:path>
                </a:pathLst>
              </a:custGeom>
              <a:solidFill>
                <a:srgbClr val="505050"/>
              </a:solidFill>
              <a:ln w="5497" cap="flat">
                <a:noFill/>
                <a:prstDash val="solid"/>
                <a:miter/>
              </a:ln>
            </p:spPr>
            <p:txBody>
              <a:bodyPr rtlCol="0" anchor="ctr"/>
              <a:lstStyle/>
              <a:p>
                <a:endParaRPr lang="fr-FR"/>
              </a:p>
            </p:txBody>
          </p:sp>
          <p:grpSp>
            <p:nvGrpSpPr>
              <p:cNvPr id="211" name="Graphique 4" descr="Ordinateur portable avec téléphone et calculatrice">
                <a:extLst>
                  <a:ext uri="{FF2B5EF4-FFF2-40B4-BE49-F238E27FC236}">
                    <a16:creationId xmlns:a16="http://schemas.microsoft.com/office/drawing/2014/main" id="{C271E977-5A85-CAA5-3C54-03B32A4FF59A}"/>
                  </a:ext>
                </a:extLst>
              </p:cNvPr>
              <p:cNvGrpSpPr/>
              <p:nvPr/>
            </p:nvGrpSpPr>
            <p:grpSpPr>
              <a:xfrm>
                <a:off x="8575175" y="4339472"/>
                <a:ext cx="2022726" cy="829996"/>
                <a:chOff x="8575175" y="4339472"/>
                <a:chExt cx="2022726" cy="829996"/>
              </a:xfrm>
              <a:solidFill>
                <a:srgbClr val="2F2F2F"/>
              </a:solidFill>
            </p:grpSpPr>
            <p:grpSp>
              <p:nvGrpSpPr>
                <p:cNvPr id="212" name="Graphique 4" descr="Ordinateur portable avec téléphone et calculatrice">
                  <a:extLst>
                    <a:ext uri="{FF2B5EF4-FFF2-40B4-BE49-F238E27FC236}">
                      <a16:creationId xmlns:a16="http://schemas.microsoft.com/office/drawing/2014/main" id="{AA1C7859-01D6-BF57-3520-52C5DFB0398D}"/>
                    </a:ext>
                  </a:extLst>
                </p:cNvPr>
                <p:cNvGrpSpPr/>
                <p:nvPr/>
              </p:nvGrpSpPr>
              <p:grpSpPr>
                <a:xfrm>
                  <a:off x="8575181" y="4433461"/>
                  <a:ext cx="1804275" cy="120846"/>
                  <a:chOff x="8575181" y="4433461"/>
                  <a:chExt cx="1804275" cy="120846"/>
                </a:xfrm>
                <a:solidFill>
                  <a:srgbClr val="2F2F2F"/>
                </a:solidFill>
              </p:grpSpPr>
              <p:sp>
                <p:nvSpPr>
                  <p:cNvPr id="213" name="Forme libre : forme 212">
                    <a:extLst>
                      <a:ext uri="{FF2B5EF4-FFF2-40B4-BE49-F238E27FC236}">
                        <a16:creationId xmlns:a16="http://schemas.microsoft.com/office/drawing/2014/main" id="{815E1FF3-BAD1-3C7E-6E8D-D653EB949108}"/>
                      </a:ext>
                    </a:extLst>
                  </p:cNvPr>
                  <p:cNvSpPr/>
                  <p:nvPr/>
                </p:nvSpPr>
                <p:spPr>
                  <a:xfrm>
                    <a:off x="8575181" y="4433461"/>
                    <a:ext cx="196643" cy="120846"/>
                  </a:xfrm>
                  <a:custGeom>
                    <a:avLst/>
                    <a:gdLst>
                      <a:gd name="connsiteX0" fmla="*/ 183215 w 196643"/>
                      <a:gd name="connsiteY0" fmla="*/ 0 h 120846"/>
                      <a:gd name="connsiteX1" fmla="*/ 13429 w 196643"/>
                      <a:gd name="connsiteY1" fmla="*/ 0 h 120846"/>
                      <a:gd name="connsiteX2" fmla="*/ 0 w 196643"/>
                      <a:gd name="connsiteY2" fmla="*/ 13429 h 120846"/>
                      <a:gd name="connsiteX3" fmla="*/ 0 w 196643"/>
                      <a:gd name="connsiteY3" fmla="*/ 107418 h 120846"/>
                      <a:gd name="connsiteX4" fmla="*/ 13429 w 196643"/>
                      <a:gd name="connsiteY4" fmla="*/ 120847 h 120846"/>
                      <a:gd name="connsiteX5" fmla="*/ 183215 w 196643"/>
                      <a:gd name="connsiteY5" fmla="*/ 120847 h 120846"/>
                      <a:gd name="connsiteX6" fmla="*/ 196644 w 196643"/>
                      <a:gd name="connsiteY6" fmla="*/ 107418 h 120846"/>
                      <a:gd name="connsiteX7" fmla="*/ 196644 w 196643"/>
                      <a:gd name="connsiteY7" fmla="*/ 13429 h 120846"/>
                      <a:gd name="connsiteX8" fmla="*/ 183215 w 196643"/>
                      <a:gd name="connsiteY8" fmla="*/ 0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643" h="120846">
                        <a:moveTo>
                          <a:pt x="183215" y="0"/>
                        </a:moveTo>
                        <a:lnTo>
                          <a:pt x="13429" y="0"/>
                        </a:lnTo>
                        <a:cubicBezTo>
                          <a:pt x="6013" y="0"/>
                          <a:pt x="0" y="6013"/>
                          <a:pt x="0" y="13429"/>
                        </a:cubicBezTo>
                        <a:lnTo>
                          <a:pt x="0" y="107418"/>
                        </a:lnTo>
                        <a:cubicBezTo>
                          <a:pt x="0" y="114834"/>
                          <a:pt x="6013" y="120847"/>
                          <a:pt x="13429" y="120847"/>
                        </a:cubicBezTo>
                        <a:lnTo>
                          <a:pt x="183215" y="120847"/>
                        </a:lnTo>
                        <a:cubicBezTo>
                          <a:pt x="190631" y="120847"/>
                          <a:pt x="196644" y="114834"/>
                          <a:pt x="196644" y="107418"/>
                        </a:cubicBezTo>
                        <a:lnTo>
                          <a:pt x="196644" y="13429"/>
                        </a:lnTo>
                        <a:cubicBezTo>
                          <a:pt x="196638" y="6013"/>
                          <a:pt x="190631" y="0"/>
                          <a:pt x="183215" y="0"/>
                        </a:cubicBezTo>
                        <a:close/>
                      </a:path>
                    </a:pathLst>
                  </a:custGeom>
                  <a:solidFill>
                    <a:srgbClr val="2F2F2F"/>
                  </a:solidFill>
                  <a:ln w="5497" cap="flat">
                    <a:noFill/>
                    <a:prstDash val="solid"/>
                    <a:miter/>
                  </a:ln>
                </p:spPr>
                <p:txBody>
                  <a:bodyPr rtlCol="0" anchor="ctr"/>
                  <a:lstStyle/>
                  <a:p>
                    <a:endParaRPr lang="fr-FR"/>
                  </a:p>
                </p:txBody>
              </p:sp>
              <p:sp>
                <p:nvSpPr>
                  <p:cNvPr id="214" name="Forme libre : forme 213">
                    <a:extLst>
                      <a:ext uri="{FF2B5EF4-FFF2-40B4-BE49-F238E27FC236}">
                        <a16:creationId xmlns:a16="http://schemas.microsoft.com/office/drawing/2014/main" id="{DBCDEBA8-F780-0AF7-2C67-713060B95F54}"/>
                      </a:ext>
                    </a:extLst>
                  </p:cNvPr>
                  <p:cNvSpPr/>
                  <p:nvPr/>
                </p:nvSpPr>
                <p:spPr>
                  <a:xfrm>
                    <a:off x="8797125" y="4433461"/>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15" name="Forme libre : forme 214">
                    <a:extLst>
                      <a:ext uri="{FF2B5EF4-FFF2-40B4-BE49-F238E27FC236}">
                        <a16:creationId xmlns:a16="http://schemas.microsoft.com/office/drawing/2014/main" id="{22051780-3271-D95F-8834-F73B477CAA22}"/>
                      </a:ext>
                    </a:extLst>
                  </p:cNvPr>
                  <p:cNvSpPr/>
                  <p:nvPr/>
                </p:nvSpPr>
                <p:spPr>
                  <a:xfrm>
                    <a:off x="8943273" y="4433461"/>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16" name="Forme libre : forme 215">
                    <a:extLst>
                      <a:ext uri="{FF2B5EF4-FFF2-40B4-BE49-F238E27FC236}">
                        <a16:creationId xmlns:a16="http://schemas.microsoft.com/office/drawing/2014/main" id="{82971125-1BC0-C0E6-9D2C-4481F0F32D58}"/>
                      </a:ext>
                    </a:extLst>
                  </p:cNvPr>
                  <p:cNvSpPr/>
                  <p:nvPr/>
                </p:nvSpPr>
                <p:spPr>
                  <a:xfrm>
                    <a:off x="9089425" y="4433461"/>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3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3" y="120847"/>
                        </a:lnTo>
                        <a:cubicBezTo>
                          <a:pt x="6007"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17" name="Forme libre : forme 216">
                    <a:extLst>
                      <a:ext uri="{FF2B5EF4-FFF2-40B4-BE49-F238E27FC236}">
                        <a16:creationId xmlns:a16="http://schemas.microsoft.com/office/drawing/2014/main" id="{AC8D0830-2413-A654-BAB5-FE31097E426D}"/>
                      </a:ext>
                    </a:extLst>
                  </p:cNvPr>
                  <p:cNvSpPr/>
                  <p:nvPr/>
                </p:nvSpPr>
                <p:spPr>
                  <a:xfrm>
                    <a:off x="9235573" y="4433461"/>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18" name="Forme libre : forme 217">
                    <a:extLst>
                      <a:ext uri="{FF2B5EF4-FFF2-40B4-BE49-F238E27FC236}">
                        <a16:creationId xmlns:a16="http://schemas.microsoft.com/office/drawing/2014/main" id="{655A7B36-5A0D-2E79-63B9-06E84FF41362}"/>
                      </a:ext>
                    </a:extLst>
                  </p:cNvPr>
                  <p:cNvSpPr/>
                  <p:nvPr/>
                </p:nvSpPr>
                <p:spPr>
                  <a:xfrm>
                    <a:off x="9381720" y="4433461"/>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19" name="Forme libre : forme 218">
                    <a:extLst>
                      <a:ext uri="{FF2B5EF4-FFF2-40B4-BE49-F238E27FC236}">
                        <a16:creationId xmlns:a16="http://schemas.microsoft.com/office/drawing/2014/main" id="{44CA0EBD-F817-D6B7-32BA-FB710BB5EC7E}"/>
                      </a:ext>
                    </a:extLst>
                  </p:cNvPr>
                  <p:cNvSpPr/>
                  <p:nvPr/>
                </p:nvSpPr>
                <p:spPr>
                  <a:xfrm>
                    <a:off x="9527867" y="4433461"/>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20" name="Forme libre : forme 219">
                    <a:extLst>
                      <a:ext uri="{FF2B5EF4-FFF2-40B4-BE49-F238E27FC236}">
                        <a16:creationId xmlns:a16="http://schemas.microsoft.com/office/drawing/2014/main" id="{C640B03E-8448-D3CF-DF76-B81D4A79AE23}"/>
                      </a:ext>
                    </a:extLst>
                  </p:cNvPr>
                  <p:cNvSpPr/>
                  <p:nvPr/>
                </p:nvSpPr>
                <p:spPr>
                  <a:xfrm>
                    <a:off x="9674015" y="4433461"/>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21" name="Forme libre : forme 220">
                    <a:extLst>
                      <a:ext uri="{FF2B5EF4-FFF2-40B4-BE49-F238E27FC236}">
                        <a16:creationId xmlns:a16="http://schemas.microsoft.com/office/drawing/2014/main" id="{FD39502F-42BB-693C-A51E-54BCDC1F6772}"/>
                      </a:ext>
                    </a:extLst>
                  </p:cNvPr>
                  <p:cNvSpPr/>
                  <p:nvPr/>
                </p:nvSpPr>
                <p:spPr>
                  <a:xfrm>
                    <a:off x="9820168" y="4433461"/>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07"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22" name="Forme libre : forme 221">
                    <a:extLst>
                      <a:ext uri="{FF2B5EF4-FFF2-40B4-BE49-F238E27FC236}">
                        <a16:creationId xmlns:a16="http://schemas.microsoft.com/office/drawing/2014/main" id="{F8D767E1-D3BF-08C1-9D8E-F2B18636F75F}"/>
                      </a:ext>
                    </a:extLst>
                  </p:cNvPr>
                  <p:cNvSpPr/>
                  <p:nvPr/>
                </p:nvSpPr>
                <p:spPr>
                  <a:xfrm>
                    <a:off x="9966315" y="4433461"/>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07"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23" name="Forme libre : forme 222">
                    <a:extLst>
                      <a:ext uri="{FF2B5EF4-FFF2-40B4-BE49-F238E27FC236}">
                        <a16:creationId xmlns:a16="http://schemas.microsoft.com/office/drawing/2014/main" id="{AD55C66D-1AED-588D-4968-4BDAC076D0AC}"/>
                      </a:ext>
                    </a:extLst>
                  </p:cNvPr>
                  <p:cNvSpPr/>
                  <p:nvPr/>
                </p:nvSpPr>
                <p:spPr>
                  <a:xfrm>
                    <a:off x="10112462" y="4433461"/>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24" name="Forme libre : forme 223">
                    <a:extLst>
                      <a:ext uri="{FF2B5EF4-FFF2-40B4-BE49-F238E27FC236}">
                        <a16:creationId xmlns:a16="http://schemas.microsoft.com/office/drawing/2014/main" id="{F0AA62DB-A26C-BC38-6285-8C8344CE43E4}"/>
                      </a:ext>
                    </a:extLst>
                  </p:cNvPr>
                  <p:cNvSpPr/>
                  <p:nvPr/>
                </p:nvSpPr>
                <p:spPr>
                  <a:xfrm>
                    <a:off x="10258609" y="4433461"/>
                    <a:ext cx="120847" cy="120846"/>
                  </a:xfrm>
                  <a:custGeom>
                    <a:avLst/>
                    <a:gdLst>
                      <a:gd name="connsiteX0" fmla="*/ 0 w 120847"/>
                      <a:gd name="connsiteY0" fmla="*/ 107418 h 120846"/>
                      <a:gd name="connsiteX1" fmla="*/ 0 w 120847"/>
                      <a:gd name="connsiteY1" fmla="*/ 13429 h 120846"/>
                      <a:gd name="connsiteX2" fmla="*/ 13429 w 120847"/>
                      <a:gd name="connsiteY2" fmla="*/ 0 h 120846"/>
                      <a:gd name="connsiteX3" fmla="*/ 107418 w 120847"/>
                      <a:gd name="connsiteY3" fmla="*/ 0 h 120846"/>
                      <a:gd name="connsiteX4" fmla="*/ 120847 w 120847"/>
                      <a:gd name="connsiteY4" fmla="*/ 13429 h 120846"/>
                      <a:gd name="connsiteX5" fmla="*/ 120847 w 120847"/>
                      <a:gd name="connsiteY5" fmla="*/ 107418 h 120846"/>
                      <a:gd name="connsiteX6" fmla="*/ 107418 w 120847"/>
                      <a:gd name="connsiteY6" fmla="*/ 120847 h 120846"/>
                      <a:gd name="connsiteX7" fmla="*/ 13429 w 120847"/>
                      <a:gd name="connsiteY7" fmla="*/ 120847 h 120846"/>
                      <a:gd name="connsiteX8" fmla="*/ 0 w 120847"/>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7"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grpSp>
            <p:grpSp>
              <p:nvGrpSpPr>
                <p:cNvPr id="225" name="Graphique 4" descr="Ordinateur portable avec téléphone et calculatrice">
                  <a:extLst>
                    <a:ext uri="{FF2B5EF4-FFF2-40B4-BE49-F238E27FC236}">
                      <a16:creationId xmlns:a16="http://schemas.microsoft.com/office/drawing/2014/main" id="{AE008A50-0A22-AE96-7483-377CE2BF6F61}"/>
                    </a:ext>
                  </a:extLst>
                </p:cNvPr>
                <p:cNvGrpSpPr/>
                <p:nvPr/>
              </p:nvGrpSpPr>
              <p:grpSpPr>
                <a:xfrm>
                  <a:off x="8575181" y="4587872"/>
                  <a:ext cx="2020773" cy="120846"/>
                  <a:chOff x="8575181" y="4587872"/>
                  <a:chExt cx="2020773" cy="120846"/>
                </a:xfrm>
                <a:solidFill>
                  <a:srgbClr val="2F2F2F"/>
                </a:solidFill>
              </p:grpSpPr>
              <p:sp>
                <p:nvSpPr>
                  <p:cNvPr id="226" name="Forme libre : forme 225">
                    <a:extLst>
                      <a:ext uri="{FF2B5EF4-FFF2-40B4-BE49-F238E27FC236}">
                        <a16:creationId xmlns:a16="http://schemas.microsoft.com/office/drawing/2014/main" id="{EB72A584-BAAE-C17C-4E5E-BC15CDBA8665}"/>
                      </a:ext>
                    </a:extLst>
                  </p:cNvPr>
                  <p:cNvSpPr/>
                  <p:nvPr/>
                </p:nvSpPr>
                <p:spPr>
                  <a:xfrm>
                    <a:off x="8575181" y="4587872"/>
                    <a:ext cx="120846" cy="120846"/>
                  </a:xfrm>
                  <a:custGeom>
                    <a:avLst/>
                    <a:gdLst>
                      <a:gd name="connsiteX0" fmla="*/ 107418 w 120846"/>
                      <a:gd name="connsiteY0" fmla="*/ 120847 h 120846"/>
                      <a:gd name="connsiteX1" fmla="*/ 13429 w 120846"/>
                      <a:gd name="connsiteY1" fmla="*/ 120847 h 120846"/>
                      <a:gd name="connsiteX2" fmla="*/ 0 w 120846"/>
                      <a:gd name="connsiteY2" fmla="*/ 107418 h 120846"/>
                      <a:gd name="connsiteX3" fmla="*/ 0 w 120846"/>
                      <a:gd name="connsiteY3" fmla="*/ 13429 h 120846"/>
                      <a:gd name="connsiteX4" fmla="*/ 13429 w 120846"/>
                      <a:gd name="connsiteY4" fmla="*/ 0 h 120846"/>
                      <a:gd name="connsiteX5" fmla="*/ 107418 w 120846"/>
                      <a:gd name="connsiteY5" fmla="*/ 0 h 120846"/>
                      <a:gd name="connsiteX6" fmla="*/ 120847 w 120846"/>
                      <a:gd name="connsiteY6" fmla="*/ 13429 h 120846"/>
                      <a:gd name="connsiteX7" fmla="*/ 120847 w 120846"/>
                      <a:gd name="connsiteY7" fmla="*/ 107418 h 120846"/>
                      <a:gd name="connsiteX8" fmla="*/ 107418 w 120846"/>
                      <a:gd name="connsiteY8" fmla="*/ 120847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107418" y="120847"/>
                        </a:moveTo>
                        <a:lnTo>
                          <a:pt x="13429" y="120847"/>
                        </a:lnTo>
                        <a:cubicBezTo>
                          <a:pt x="6013" y="120847"/>
                          <a:pt x="0" y="114834"/>
                          <a:pt x="0" y="107418"/>
                        </a:cubicBezTo>
                        <a:lnTo>
                          <a:pt x="0" y="13429"/>
                        </a:lnTo>
                        <a:cubicBezTo>
                          <a:pt x="0" y="6013"/>
                          <a:pt x="6013" y="0"/>
                          <a:pt x="13429" y="0"/>
                        </a:cubicBezTo>
                        <a:lnTo>
                          <a:pt x="107418" y="0"/>
                        </a:lnTo>
                        <a:cubicBezTo>
                          <a:pt x="114834" y="0"/>
                          <a:pt x="120847" y="6013"/>
                          <a:pt x="120847" y="13429"/>
                        </a:cubicBezTo>
                        <a:lnTo>
                          <a:pt x="120847" y="107418"/>
                        </a:lnTo>
                        <a:cubicBezTo>
                          <a:pt x="120841" y="114834"/>
                          <a:pt x="114829" y="120847"/>
                          <a:pt x="107418" y="120847"/>
                        </a:cubicBezTo>
                        <a:close/>
                      </a:path>
                    </a:pathLst>
                  </a:custGeom>
                  <a:solidFill>
                    <a:srgbClr val="2F2F2F"/>
                  </a:solidFill>
                  <a:ln w="5497" cap="flat">
                    <a:noFill/>
                    <a:prstDash val="solid"/>
                    <a:miter/>
                  </a:ln>
                </p:spPr>
                <p:txBody>
                  <a:bodyPr rtlCol="0" anchor="ctr"/>
                  <a:lstStyle/>
                  <a:p>
                    <a:endParaRPr lang="fr-FR"/>
                  </a:p>
                </p:txBody>
              </p:sp>
              <p:sp>
                <p:nvSpPr>
                  <p:cNvPr id="227" name="Forme libre : forme 226">
                    <a:extLst>
                      <a:ext uri="{FF2B5EF4-FFF2-40B4-BE49-F238E27FC236}">
                        <a16:creationId xmlns:a16="http://schemas.microsoft.com/office/drawing/2014/main" id="{5637622C-6960-EEF8-2859-237A6A23E814}"/>
                      </a:ext>
                    </a:extLst>
                  </p:cNvPr>
                  <p:cNvSpPr/>
                  <p:nvPr/>
                </p:nvSpPr>
                <p:spPr>
                  <a:xfrm>
                    <a:off x="8721328" y="4587872"/>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28" name="Forme libre : forme 227">
                    <a:extLst>
                      <a:ext uri="{FF2B5EF4-FFF2-40B4-BE49-F238E27FC236}">
                        <a16:creationId xmlns:a16="http://schemas.microsoft.com/office/drawing/2014/main" id="{E1134D3A-C731-DEE6-DB5B-0DA5C288A17C}"/>
                      </a:ext>
                    </a:extLst>
                  </p:cNvPr>
                  <p:cNvSpPr/>
                  <p:nvPr/>
                </p:nvSpPr>
                <p:spPr>
                  <a:xfrm>
                    <a:off x="8867476" y="4587872"/>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29" name="Forme libre : forme 228">
                    <a:extLst>
                      <a:ext uri="{FF2B5EF4-FFF2-40B4-BE49-F238E27FC236}">
                        <a16:creationId xmlns:a16="http://schemas.microsoft.com/office/drawing/2014/main" id="{6F68BCD8-41A7-FF13-60C0-46F5BFE5509C}"/>
                      </a:ext>
                    </a:extLst>
                  </p:cNvPr>
                  <p:cNvSpPr/>
                  <p:nvPr/>
                </p:nvSpPr>
                <p:spPr>
                  <a:xfrm>
                    <a:off x="9013623" y="4587872"/>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30" name="Forme libre : forme 229">
                    <a:extLst>
                      <a:ext uri="{FF2B5EF4-FFF2-40B4-BE49-F238E27FC236}">
                        <a16:creationId xmlns:a16="http://schemas.microsoft.com/office/drawing/2014/main" id="{05084963-969B-AA92-7978-065CF965985F}"/>
                      </a:ext>
                    </a:extLst>
                  </p:cNvPr>
                  <p:cNvSpPr/>
                  <p:nvPr/>
                </p:nvSpPr>
                <p:spPr>
                  <a:xfrm>
                    <a:off x="9159776" y="4587872"/>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07"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31" name="Forme libre : forme 230">
                    <a:extLst>
                      <a:ext uri="{FF2B5EF4-FFF2-40B4-BE49-F238E27FC236}">
                        <a16:creationId xmlns:a16="http://schemas.microsoft.com/office/drawing/2014/main" id="{2FC3DA21-FBA0-64EE-7CC4-B728AEA93981}"/>
                      </a:ext>
                    </a:extLst>
                  </p:cNvPr>
                  <p:cNvSpPr/>
                  <p:nvPr/>
                </p:nvSpPr>
                <p:spPr>
                  <a:xfrm>
                    <a:off x="9305923" y="4587872"/>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32" name="Forme libre : forme 231">
                    <a:extLst>
                      <a:ext uri="{FF2B5EF4-FFF2-40B4-BE49-F238E27FC236}">
                        <a16:creationId xmlns:a16="http://schemas.microsoft.com/office/drawing/2014/main" id="{854EB0AE-7FCB-EDF6-51FF-8FFEC032C203}"/>
                      </a:ext>
                    </a:extLst>
                  </p:cNvPr>
                  <p:cNvSpPr/>
                  <p:nvPr/>
                </p:nvSpPr>
                <p:spPr>
                  <a:xfrm>
                    <a:off x="9452071" y="4587872"/>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33" name="Forme libre : forme 232">
                    <a:extLst>
                      <a:ext uri="{FF2B5EF4-FFF2-40B4-BE49-F238E27FC236}">
                        <a16:creationId xmlns:a16="http://schemas.microsoft.com/office/drawing/2014/main" id="{C8CDE985-4574-BB50-D1F1-D6D70987CE0A}"/>
                      </a:ext>
                    </a:extLst>
                  </p:cNvPr>
                  <p:cNvSpPr/>
                  <p:nvPr/>
                </p:nvSpPr>
                <p:spPr>
                  <a:xfrm>
                    <a:off x="9598218" y="4587872"/>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34" name="Forme libre : forme 233">
                    <a:extLst>
                      <a:ext uri="{FF2B5EF4-FFF2-40B4-BE49-F238E27FC236}">
                        <a16:creationId xmlns:a16="http://schemas.microsoft.com/office/drawing/2014/main" id="{BCD28D99-E468-4EB4-F2AA-7079A0484F2A}"/>
                      </a:ext>
                    </a:extLst>
                  </p:cNvPr>
                  <p:cNvSpPr/>
                  <p:nvPr/>
                </p:nvSpPr>
                <p:spPr>
                  <a:xfrm>
                    <a:off x="9744365" y="4587872"/>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35" name="Forme libre : forme 234">
                    <a:extLst>
                      <a:ext uri="{FF2B5EF4-FFF2-40B4-BE49-F238E27FC236}">
                        <a16:creationId xmlns:a16="http://schemas.microsoft.com/office/drawing/2014/main" id="{1DFB0FBB-5B98-7EC3-D66A-0F628E5BAB65}"/>
                      </a:ext>
                    </a:extLst>
                  </p:cNvPr>
                  <p:cNvSpPr/>
                  <p:nvPr/>
                </p:nvSpPr>
                <p:spPr>
                  <a:xfrm>
                    <a:off x="9890518" y="4587872"/>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07"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36" name="Forme libre : forme 235">
                    <a:extLst>
                      <a:ext uri="{FF2B5EF4-FFF2-40B4-BE49-F238E27FC236}">
                        <a16:creationId xmlns:a16="http://schemas.microsoft.com/office/drawing/2014/main" id="{3F8B0483-E680-BBE6-FB24-88BBE02206EF}"/>
                      </a:ext>
                    </a:extLst>
                  </p:cNvPr>
                  <p:cNvSpPr/>
                  <p:nvPr/>
                </p:nvSpPr>
                <p:spPr>
                  <a:xfrm>
                    <a:off x="10036665" y="4587872"/>
                    <a:ext cx="120847" cy="120846"/>
                  </a:xfrm>
                  <a:custGeom>
                    <a:avLst/>
                    <a:gdLst>
                      <a:gd name="connsiteX0" fmla="*/ 0 w 120847"/>
                      <a:gd name="connsiteY0" fmla="*/ 107418 h 120846"/>
                      <a:gd name="connsiteX1" fmla="*/ 0 w 120847"/>
                      <a:gd name="connsiteY1" fmla="*/ 13429 h 120846"/>
                      <a:gd name="connsiteX2" fmla="*/ 13429 w 120847"/>
                      <a:gd name="connsiteY2" fmla="*/ 0 h 120846"/>
                      <a:gd name="connsiteX3" fmla="*/ 107418 w 120847"/>
                      <a:gd name="connsiteY3" fmla="*/ 0 h 120846"/>
                      <a:gd name="connsiteX4" fmla="*/ 120847 w 120847"/>
                      <a:gd name="connsiteY4" fmla="*/ 13429 h 120846"/>
                      <a:gd name="connsiteX5" fmla="*/ 120847 w 120847"/>
                      <a:gd name="connsiteY5" fmla="*/ 107418 h 120846"/>
                      <a:gd name="connsiteX6" fmla="*/ 107418 w 120847"/>
                      <a:gd name="connsiteY6" fmla="*/ 120847 h 120846"/>
                      <a:gd name="connsiteX7" fmla="*/ 13429 w 120847"/>
                      <a:gd name="connsiteY7" fmla="*/ 120847 h 120846"/>
                      <a:gd name="connsiteX8" fmla="*/ 0 w 120847"/>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7"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08"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37" name="Forme libre : forme 236">
                    <a:extLst>
                      <a:ext uri="{FF2B5EF4-FFF2-40B4-BE49-F238E27FC236}">
                        <a16:creationId xmlns:a16="http://schemas.microsoft.com/office/drawing/2014/main" id="{92553D77-0CC6-241A-C2FE-1F548CC1D363}"/>
                      </a:ext>
                    </a:extLst>
                  </p:cNvPr>
                  <p:cNvSpPr/>
                  <p:nvPr/>
                </p:nvSpPr>
                <p:spPr>
                  <a:xfrm>
                    <a:off x="10182813" y="4587872"/>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38" name="Forme libre : forme 237">
                    <a:extLst>
                      <a:ext uri="{FF2B5EF4-FFF2-40B4-BE49-F238E27FC236}">
                        <a16:creationId xmlns:a16="http://schemas.microsoft.com/office/drawing/2014/main" id="{FA420CB3-6E09-60BF-79F4-764A32E63628}"/>
                      </a:ext>
                    </a:extLst>
                  </p:cNvPr>
                  <p:cNvSpPr/>
                  <p:nvPr/>
                </p:nvSpPr>
                <p:spPr>
                  <a:xfrm>
                    <a:off x="10328960" y="4587872"/>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39" name="Forme libre : forme 238">
                    <a:extLst>
                      <a:ext uri="{FF2B5EF4-FFF2-40B4-BE49-F238E27FC236}">
                        <a16:creationId xmlns:a16="http://schemas.microsoft.com/office/drawing/2014/main" id="{F9F6D655-404E-1FB3-84BB-B8F944E47F6B}"/>
                      </a:ext>
                    </a:extLst>
                  </p:cNvPr>
                  <p:cNvSpPr/>
                  <p:nvPr/>
                </p:nvSpPr>
                <p:spPr>
                  <a:xfrm>
                    <a:off x="10475107" y="4587872"/>
                    <a:ext cx="120847" cy="120846"/>
                  </a:xfrm>
                  <a:custGeom>
                    <a:avLst/>
                    <a:gdLst>
                      <a:gd name="connsiteX0" fmla="*/ 107418 w 120847"/>
                      <a:gd name="connsiteY0" fmla="*/ 120847 h 120846"/>
                      <a:gd name="connsiteX1" fmla="*/ 13429 w 120847"/>
                      <a:gd name="connsiteY1" fmla="*/ 120847 h 120846"/>
                      <a:gd name="connsiteX2" fmla="*/ 0 w 120847"/>
                      <a:gd name="connsiteY2" fmla="*/ 107418 h 120846"/>
                      <a:gd name="connsiteX3" fmla="*/ 0 w 120847"/>
                      <a:gd name="connsiteY3" fmla="*/ 13429 h 120846"/>
                      <a:gd name="connsiteX4" fmla="*/ 13429 w 120847"/>
                      <a:gd name="connsiteY4" fmla="*/ 0 h 120846"/>
                      <a:gd name="connsiteX5" fmla="*/ 107418 w 120847"/>
                      <a:gd name="connsiteY5" fmla="*/ 0 h 120846"/>
                      <a:gd name="connsiteX6" fmla="*/ 120847 w 120847"/>
                      <a:gd name="connsiteY6" fmla="*/ 13429 h 120846"/>
                      <a:gd name="connsiteX7" fmla="*/ 120847 w 120847"/>
                      <a:gd name="connsiteY7" fmla="*/ 107418 h 120846"/>
                      <a:gd name="connsiteX8" fmla="*/ 107418 w 120847"/>
                      <a:gd name="connsiteY8" fmla="*/ 120847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7" h="120846">
                        <a:moveTo>
                          <a:pt x="107418" y="120847"/>
                        </a:moveTo>
                        <a:lnTo>
                          <a:pt x="13429" y="120847"/>
                        </a:lnTo>
                        <a:cubicBezTo>
                          <a:pt x="6013" y="120847"/>
                          <a:pt x="0" y="114834"/>
                          <a:pt x="0" y="107418"/>
                        </a:cubicBez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close/>
                      </a:path>
                    </a:pathLst>
                  </a:custGeom>
                  <a:solidFill>
                    <a:srgbClr val="2F2F2F"/>
                  </a:solidFill>
                  <a:ln w="5497" cap="flat">
                    <a:noFill/>
                    <a:prstDash val="solid"/>
                    <a:miter/>
                  </a:ln>
                </p:spPr>
                <p:txBody>
                  <a:bodyPr rtlCol="0" anchor="ctr"/>
                  <a:lstStyle/>
                  <a:p>
                    <a:endParaRPr lang="fr-FR"/>
                  </a:p>
                </p:txBody>
              </p:sp>
            </p:grpSp>
            <p:grpSp>
              <p:nvGrpSpPr>
                <p:cNvPr id="240" name="Graphique 4" descr="Ordinateur portable avec téléphone et calculatrice">
                  <a:extLst>
                    <a:ext uri="{FF2B5EF4-FFF2-40B4-BE49-F238E27FC236}">
                      <a16:creationId xmlns:a16="http://schemas.microsoft.com/office/drawing/2014/main" id="{27D7AA65-5943-79AA-7134-721349001078}"/>
                    </a:ext>
                  </a:extLst>
                </p:cNvPr>
                <p:cNvGrpSpPr/>
                <p:nvPr/>
              </p:nvGrpSpPr>
              <p:grpSpPr>
                <a:xfrm>
                  <a:off x="8575181" y="4339472"/>
                  <a:ext cx="2020773" cy="60426"/>
                  <a:chOff x="8575181" y="4339472"/>
                  <a:chExt cx="2020773" cy="60426"/>
                </a:xfrm>
                <a:solidFill>
                  <a:srgbClr val="2F2F2F"/>
                </a:solidFill>
              </p:grpSpPr>
              <p:sp>
                <p:nvSpPr>
                  <p:cNvPr id="241" name="Forme libre : forme 240">
                    <a:extLst>
                      <a:ext uri="{FF2B5EF4-FFF2-40B4-BE49-F238E27FC236}">
                        <a16:creationId xmlns:a16="http://schemas.microsoft.com/office/drawing/2014/main" id="{5A4C62EF-C29D-1032-44C9-060573514B97}"/>
                      </a:ext>
                    </a:extLst>
                  </p:cNvPr>
                  <p:cNvSpPr/>
                  <p:nvPr/>
                </p:nvSpPr>
                <p:spPr>
                  <a:xfrm>
                    <a:off x="8575181" y="4339472"/>
                    <a:ext cx="120846" cy="60426"/>
                  </a:xfrm>
                  <a:custGeom>
                    <a:avLst/>
                    <a:gdLst>
                      <a:gd name="connsiteX0" fmla="*/ 107418 w 120846"/>
                      <a:gd name="connsiteY0" fmla="*/ 60426 h 60426"/>
                      <a:gd name="connsiteX1" fmla="*/ 13429 w 120846"/>
                      <a:gd name="connsiteY1" fmla="*/ 60426 h 60426"/>
                      <a:gd name="connsiteX2" fmla="*/ 0 w 120846"/>
                      <a:gd name="connsiteY2" fmla="*/ 46998 h 60426"/>
                      <a:gd name="connsiteX3" fmla="*/ 0 w 120846"/>
                      <a:gd name="connsiteY3" fmla="*/ 13429 h 60426"/>
                      <a:gd name="connsiteX4" fmla="*/ 13429 w 120846"/>
                      <a:gd name="connsiteY4" fmla="*/ 0 h 60426"/>
                      <a:gd name="connsiteX5" fmla="*/ 107418 w 120846"/>
                      <a:gd name="connsiteY5" fmla="*/ 0 h 60426"/>
                      <a:gd name="connsiteX6" fmla="*/ 120847 w 120846"/>
                      <a:gd name="connsiteY6" fmla="*/ 13429 h 60426"/>
                      <a:gd name="connsiteX7" fmla="*/ 120847 w 120846"/>
                      <a:gd name="connsiteY7" fmla="*/ 46998 h 60426"/>
                      <a:gd name="connsiteX8" fmla="*/ 107418 w 120846"/>
                      <a:gd name="connsiteY8" fmla="*/ 60426 h 60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60426">
                        <a:moveTo>
                          <a:pt x="107418" y="60426"/>
                        </a:moveTo>
                        <a:lnTo>
                          <a:pt x="13429" y="60426"/>
                        </a:lnTo>
                        <a:cubicBezTo>
                          <a:pt x="6013" y="60426"/>
                          <a:pt x="0" y="54413"/>
                          <a:pt x="0" y="46998"/>
                        </a:cubicBezTo>
                        <a:lnTo>
                          <a:pt x="0" y="13429"/>
                        </a:lnTo>
                        <a:cubicBezTo>
                          <a:pt x="0" y="6013"/>
                          <a:pt x="6013" y="0"/>
                          <a:pt x="13429" y="0"/>
                        </a:cubicBezTo>
                        <a:lnTo>
                          <a:pt x="107418" y="0"/>
                        </a:lnTo>
                        <a:cubicBezTo>
                          <a:pt x="114834" y="0"/>
                          <a:pt x="120847" y="6013"/>
                          <a:pt x="120847" y="13429"/>
                        </a:cubicBezTo>
                        <a:lnTo>
                          <a:pt x="120847" y="46998"/>
                        </a:lnTo>
                        <a:cubicBezTo>
                          <a:pt x="120841" y="54413"/>
                          <a:pt x="114829" y="60426"/>
                          <a:pt x="107418" y="60426"/>
                        </a:cubicBezTo>
                        <a:close/>
                      </a:path>
                    </a:pathLst>
                  </a:custGeom>
                  <a:solidFill>
                    <a:srgbClr val="2F2F2F"/>
                  </a:solidFill>
                  <a:ln w="5497" cap="flat">
                    <a:noFill/>
                    <a:prstDash val="solid"/>
                    <a:miter/>
                  </a:ln>
                </p:spPr>
                <p:txBody>
                  <a:bodyPr rtlCol="0" anchor="ctr"/>
                  <a:lstStyle/>
                  <a:p>
                    <a:endParaRPr lang="fr-FR"/>
                  </a:p>
                </p:txBody>
              </p:sp>
              <p:sp>
                <p:nvSpPr>
                  <p:cNvPr id="242" name="Forme libre : forme 241">
                    <a:extLst>
                      <a:ext uri="{FF2B5EF4-FFF2-40B4-BE49-F238E27FC236}">
                        <a16:creationId xmlns:a16="http://schemas.microsoft.com/office/drawing/2014/main" id="{151D6C39-FCB5-97F9-76B0-16390F0FBBFC}"/>
                      </a:ext>
                    </a:extLst>
                  </p:cNvPr>
                  <p:cNvSpPr/>
                  <p:nvPr/>
                </p:nvSpPr>
                <p:spPr>
                  <a:xfrm>
                    <a:off x="8721328" y="4339472"/>
                    <a:ext cx="120846" cy="60426"/>
                  </a:xfrm>
                  <a:custGeom>
                    <a:avLst/>
                    <a:gdLst>
                      <a:gd name="connsiteX0" fmla="*/ 0 w 120846"/>
                      <a:gd name="connsiteY0" fmla="*/ 46998 h 60426"/>
                      <a:gd name="connsiteX1" fmla="*/ 0 w 120846"/>
                      <a:gd name="connsiteY1" fmla="*/ 13429 h 60426"/>
                      <a:gd name="connsiteX2" fmla="*/ 13429 w 120846"/>
                      <a:gd name="connsiteY2" fmla="*/ 0 h 60426"/>
                      <a:gd name="connsiteX3" fmla="*/ 107418 w 120846"/>
                      <a:gd name="connsiteY3" fmla="*/ 0 h 60426"/>
                      <a:gd name="connsiteX4" fmla="*/ 120847 w 120846"/>
                      <a:gd name="connsiteY4" fmla="*/ 13429 h 60426"/>
                      <a:gd name="connsiteX5" fmla="*/ 120847 w 120846"/>
                      <a:gd name="connsiteY5" fmla="*/ 46998 h 60426"/>
                      <a:gd name="connsiteX6" fmla="*/ 107418 w 120846"/>
                      <a:gd name="connsiteY6" fmla="*/ 60426 h 60426"/>
                      <a:gd name="connsiteX7" fmla="*/ 13429 w 120846"/>
                      <a:gd name="connsiteY7" fmla="*/ 60426 h 60426"/>
                      <a:gd name="connsiteX8" fmla="*/ 0 w 120846"/>
                      <a:gd name="connsiteY8" fmla="*/ 46998 h 60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60426">
                        <a:moveTo>
                          <a:pt x="0" y="46998"/>
                        </a:moveTo>
                        <a:lnTo>
                          <a:pt x="0" y="13429"/>
                        </a:lnTo>
                        <a:cubicBezTo>
                          <a:pt x="0" y="6013"/>
                          <a:pt x="6013" y="0"/>
                          <a:pt x="13429" y="0"/>
                        </a:cubicBezTo>
                        <a:lnTo>
                          <a:pt x="107418" y="0"/>
                        </a:lnTo>
                        <a:cubicBezTo>
                          <a:pt x="114834" y="0"/>
                          <a:pt x="120847" y="6013"/>
                          <a:pt x="120847" y="13429"/>
                        </a:cubicBezTo>
                        <a:lnTo>
                          <a:pt x="120847" y="46998"/>
                        </a:lnTo>
                        <a:cubicBezTo>
                          <a:pt x="120847" y="54413"/>
                          <a:pt x="114834" y="60426"/>
                          <a:pt x="107418" y="60426"/>
                        </a:cubicBezTo>
                        <a:lnTo>
                          <a:pt x="13429" y="60426"/>
                        </a:lnTo>
                        <a:cubicBezTo>
                          <a:pt x="6013" y="60426"/>
                          <a:pt x="0" y="54413"/>
                          <a:pt x="0" y="46998"/>
                        </a:cubicBezTo>
                        <a:close/>
                      </a:path>
                    </a:pathLst>
                  </a:custGeom>
                  <a:solidFill>
                    <a:srgbClr val="2F2F2F"/>
                  </a:solidFill>
                  <a:ln w="5497" cap="flat">
                    <a:noFill/>
                    <a:prstDash val="solid"/>
                    <a:miter/>
                  </a:ln>
                </p:spPr>
                <p:txBody>
                  <a:bodyPr rtlCol="0" anchor="ctr"/>
                  <a:lstStyle/>
                  <a:p>
                    <a:endParaRPr lang="fr-FR"/>
                  </a:p>
                </p:txBody>
              </p:sp>
              <p:sp>
                <p:nvSpPr>
                  <p:cNvPr id="243" name="Forme libre : forme 242">
                    <a:extLst>
                      <a:ext uri="{FF2B5EF4-FFF2-40B4-BE49-F238E27FC236}">
                        <a16:creationId xmlns:a16="http://schemas.microsoft.com/office/drawing/2014/main" id="{4251C091-1D8B-8620-0FE0-6E3F5B7BD850}"/>
                      </a:ext>
                    </a:extLst>
                  </p:cNvPr>
                  <p:cNvSpPr/>
                  <p:nvPr/>
                </p:nvSpPr>
                <p:spPr>
                  <a:xfrm>
                    <a:off x="8867476" y="4339472"/>
                    <a:ext cx="120846" cy="60426"/>
                  </a:xfrm>
                  <a:custGeom>
                    <a:avLst/>
                    <a:gdLst>
                      <a:gd name="connsiteX0" fmla="*/ 0 w 120846"/>
                      <a:gd name="connsiteY0" fmla="*/ 46998 h 60426"/>
                      <a:gd name="connsiteX1" fmla="*/ 0 w 120846"/>
                      <a:gd name="connsiteY1" fmla="*/ 13429 h 60426"/>
                      <a:gd name="connsiteX2" fmla="*/ 13429 w 120846"/>
                      <a:gd name="connsiteY2" fmla="*/ 0 h 60426"/>
                      <a:gd name="connsiteX3" fmla="*/ 107418 w 120846"/>
                      <a:gd name="connsiteY3" fmla="*/ 0 h 60426"/>
                      <a:gd name="connsiteX4" fmla="*/ 120847 w 120846"/>
                      <a:gd name="connsiteY4" fmla="*/ 13429 h 60426"/>
                      <a:gd name="connsiteX5" fmla="*/ 120847 w 120846"/>
                      <a:gd name="connsiteY5" fmla="*/ 46998 h 60426"/>
                      <a:gd name="connsiteX6" fmla="*/ 107418 w 120846"/>
                      <a:gd name="connsiteY6" fmla="*/ 60426 h 60426"/>
                      <a:gd name="connsiteX7" fmla="*/ 13429 w 120846"/>
                      <a:gd name="connsiteY7" fmla="*/ 60426 h 60426"/>
                      <a:gd name="connsiteX8" fmla="*/ 0 w 120846"/>
                      <a:gd name="connsiteY8" fmla="*/ 46998 h 60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60426">
                        <a:moveTo>
                          <a:pt x="0" y="46998"/>
                        </a:moveTo>
                        <a:lnTo>
                          <a:pt x="0" y="13429"/>
                        </a:lnTo>
                        <a:cubicBezTo>
                          <a:pt x="0" y="6013"/>
                          <a:pt x="6013" y="0"/>
                          <a:pt x="13429" y="0"/>
                        </a:cubicBezTo>
                        <a:lnTo>
                          <a:pt x="107418" y="0"/>
                        </a:lnTo>
                        <a:cubicBezTo>
                          <a:pt x="114834" y="0"/>
                          <a:pt x="120847" y="6013"/>
                          <a:pt x="120847" y="13429"/>
                        </a:cubicBezTo>
                        <a:lnTo>
                          <a:pt x="120847" y="46998"/>
                        </a:lnTo>
                        <a:cubicBezTo>
                          <a:pt x="120847" y="54413"/>
                          <a:pt x="114834" y="60426"/>
                          <a:pt x="107418" y="60426"/>
                        </a:cubicBezTo>
                        <a:lnTo>
                          <a:pt x="13429" y="60426"/>
                        </a:lnTo>
                        <a:cubicBezTo>
                          <a:pt x="6013" y="60426"/>
                          <a:pt x="0" y="54413"/>
                          <a:pt x="0" y="46998"/>
                        </a:cubicBezTo>
                        <a:close/>
                      </a:path>
                    </a:pathLst>
                  </a:custGeom>
                  <a:solidFill>
                    <a:srgbClr val="2F2F2F"/>
                  </a:solidFill>
                  <a:ln w="5497" cap="flat">
                    <a:noFill/>
                    <a:prstDash val="solid"/>
                    <a:miter/>
                  </a:ln>
                </p:spPr>
                <p:txBody>
                  <a:bodyPr rtlCol="0" anchor="ctr"/>
                  <a:lstStyle/>
                  <a:p>
                    <a:endParaRPr lang="fr-FR"/>
                  </a:p>
                </p:txBody>
              </p:sp>
              <p:sp>
                <p:nvSpPr>
                  <p:cNvPr id="244" name="Forme libre : forme 243">
                    <a:extLst>
                      <a:ext uri="{FF2B5EF4-FFF2-40B4-BE49-F238E27FC236}">
                        <a16:creationId xmlns:a16="http://schemas.microsoft.com/office/drawing/2014/main" id="{F15BED18-E42D-4455-9BCB-EF82FDB54571}"/>
                      </a:ext>
                    </a:extLst>
                  </p:cNvPr>
                  <p:cNvSpPr/>
                  <p:nvPr/>
                </p:nvSpPr>
                <p:spPr>
                  <a:xfrm>
                    <a:off x="9013623" y="4339472"/>
                    <a:ext cx="120846" cy="60426"/>
                  </a:xfrm>
                  <a:custGeom>
                    <a:avLst/>
                    <a:gdLst>
                      <a:gd name="connsiteX0" fmla="*/ 0 w 120846"/>
                      <a:gd name="connsiteY0" fmla="*/ 46998 h 60426"/>
                      <a:gd name="connsiteX1" fmla="*/ 0 w 120846"/>
                      <a:gd name="connsiteY1" fmla="*/ 13429 h 60426"/>
                      <a:gd name="connsiteX2" fmla="*/ 13429 w 120846"/>
                      <a:gd name="connsiteY2" fmla="*/ 0 h 60426"/>
                      <a:gd name="connsiteX3" fmla="*/ 107418 w 120846"/>
                      <a:gd name="connsiteY3" fmla="*/ 0 h 60426"/>
                      <a:gd name="connsiteX4" fmla="*/ 120847 w 120846"/>
                      <a:gd name="connsiteY4" fmla="*/ 13429 h 60426"/>
                      <a:gd name="connsiteX5" fmla="*/ 120847 w 120846"/>
                      <a:gd name="connsiteY5" fmla="*/ 46998 h 60426"/>
                      <a:gd name="connsiteX6" fmla="*/ 107418 w 120846"/>
                      <a:gd name="connsiteY6" fmla="*/ 60426 h 60426"/>
                      <a:gd name="connsiteX7" fmla="*/ 13429 w 120846"/>
                      <a:gd name="connsiteY7" fmla="*/ 60426 h 60426"/>
                      <a:gd name="connsiteX8" fmla="*/ 0 w 120846"/>
                      <a:gd name="connsiteY8" fmla="*/ 46998 h 60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60426">
                        <a:moveTo>
                          <a:pt x="0" y="46998"/>
                        </a:moveTo>
                        <a:lnTo>
                          <a:pt x="0" y="13429"/>
                        </a:lnTo>
                        <a:cubicBezTo>
                          <a:pt x="0" y="6013"/>
                          <a:pt x="6013" y="0"/>
                          <a:pt x="13429" y="0"/>
                        </a:cubicBezTo>
                        <a:lnTo>
                          <a:pt x="107418" y="0"/>
                        </a:lnTo>
                        <a:cubicBezTo>
                          <a:pt x="114834" y="0"/>
                          <a:pt x="120847" y="6013"/>
                          <a:pt x="120847" y="13429"/>
                        </a:cubicBezTo>
                        <a:lnTo>
                          <a:pt x="120847" y="46998"/>
                        </a:lnTo>
                        <a:cubicBezTo>
                          <a:pt x="120847" y="54413"/>
                          <a:pt x="114834" y="60426"/>
                          <a:pt x="107418" y="60426"/>
                        </a:cubicBezTo>
                        <a:lnTo>
                          <a:pt x="13429" y="60426"/>
                        </a:lnTo>
                        <a:cubicBezTo>
                          <a:pt x="6013" y="60426"/>
                          <a:pt x="0" y="54413"/>
                          <a:pt x="0" y="46998"/>
                        </a:cubicBezTo>
                        <a:close/>
                      </a:path>
                    </a:pathLst>
                  </a:custGeom>
                  <a:solidFill>
                    <a:srgbClr val="2F2F2F"/>
                  </a:solidFill>
                  <a:ln w="5497" cap="flat">
                    <a:noFill/>
                    <a:prstDash val="solid"/>
                    <a:miter/>
                  </a:ln>
                </p:spPr>
                <p:txBody>
                  <a:bodyPr rtlCol="0" anchor="ctr"/>
                  <a:lstStyle/>
                  <a:p>
                    <a:endParaRPr lang="fr-FR"/>
                  </a:p>
                </p:txBody>
              </p:sp>
              <p:sp>
                <p:nvSpPr>
                  <p:cNvPr id="245" name="Forme libre : forme 244">
                    <a:extLst>
                      <a:ext uri="{FF2B5EF4-FFF2-40B4-BE49-F238E27FC236}">
                        <a16:creationId xmlns:a16="http://schemas.microsoft.com/office/drawing/2014/main" id="{7FF40F85-F3EA-62AF-DBC4-2EFD8DAD361C}"/>
                      </a:ext>
                    </a:extLst>
                  </p:cNvPr>
                  <p:cNvSpPr/>
                  <p:nvPr/>
                </p:nvSpPr>
                <p:spPr>
                  <a:xfrm>
                    <a:off x="9159776" y="4339472"/>
                    <a:ext cx="120846" cy="60426"/>
                  </a:xfrm>
                  <a:custGeom>
                    <a:avLst/>
                    <a:gdLst>
                      <a:gd name="connsiteX0" fmla="*/ 0 w 120846"/>
                      <a:gd name="connsiteY0" fmla="*/ 46998 h 60426"/>
                      <a:gd name="connsiteX1" fmla="*/ 0 w 120846"/>
                      <a:gd name="connsiteY1" fmla="*/ 13429 h 60426"/>
                      <a:gd name="connsiteX2" fmla="*/ 13429 w 120846"/>
                      <a:gd name="connsiteY2" fmla="*/ 0 h 60426"/>
                      <a:gd name="connsiteX3" fmla="*/ 107418 w 120846"/>
                      <a:gd name="connsiteY3" fmla="*/ 0 h 60426"/>
                      <a:gd name="connsiteX4" fmla="*/ 120847 w 120846"/>
                      <a:gd name="connsiteY4" fmla="*/ 13429 h 60426"/>
                      <a:gd name="connsiteX5" fmla="*/ 120847 w 120846"/>
                      <a:gd name="connsiteY5" fmla="*/ 46998 h 60426"/>
                      <a:gd name="connsiteX6" fmla="*/ 107418 w 120846"/>
                      <a:gd name="connsiteY6" fmla="*/ 60426 h 60426"/>
                      <a:gd name="connsiteX7" fmla="*/ 13429 w 120846"/>
                      <a:gd name="connsiteY7" fmla="*/ 60426 h 60426"/>
                      <a:gd name="connsiteX8" fmla="*/ 0 w 120846"/>
                      <a:gd name="connsiteY8" fmla="*/ 46998 h 60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60426">
                        <a:moveTo>
                          <a:pt x="0" y="46998"/>
                        </a:moveTo>
                        <a:lnTo>
                          <a:pt x="0" y="13429"/>
                        </a:lnTo>
                        <a:cubicBezTo>
                          <a:pt x="0" y="6013"/>
                          <a:pt x="6013" y="0"/>
                          <a:pt x="13429" y="0"/>
                        </a:cubicBezTo>
                        <a:lnTo>
                          <a:pt x="107418" y="0"/>
                        </a:lnTo>
                        <a:cubicBezTo>
                          <a:pt x="114834" y="0"/>
                          <a:pt x="120847" y="6013"/>
                          <a:pt x="120847" y="13429"/>
                        </a:cubicBezTo>
                        <a:lnTo>
                          <a:pt x="120847" y="46998"/>
                        </a:lnTo>
                        <a:cubicBezTo>
                          <a:pt x="120847" y="54413"/>
                          <a:pt x="114834" y="60426"/>
                          <a:pt x="107418" y="60426"/>
                        </a:cubicBezTo>
                        <a:lnTo>
                          <a:pt x="13429" y="60426"/>
                        </a:lnTo>
                        <a:cubicBezTo>
                          <a:pt x="6007" y="60426"/>
                          <a:pt x="0" y="54413"/>
                          <a:pt x="0" y="46998"/>
                        </a:cubicBezTo>
                        <a:close/>
                      </a:path>
                    </a:pathLst>
                  </a:custGeom>
                  <a:solidFill>
                    <a:srgbClr val="2F2F2F"/>
                  </a:solidFill>
                  <a:ln w="5497" cap="flat">
                    <a:noFill/>
                    <a:prstDash val="solid"/>
                    <a:miter/>
                  </a:ln>
                </p:spPr>
                <p:txBody>
                  <a:bodyPr rtlCol="0" anchor="ctr"/>
                  <a:lstStyle/>
                  <a:p>
                    <a:endParaRPr lang="fr-FR"/>
                  </a:p>
                </p:txBody>
              </p:sp>
              <p:sp>
                <p:nvSpPr>
                  <p:cNvPr id="246" name="Forme libre : forme 245">
                    <a:extLst>
                      <a:ext uri="{FF2B5EF4-FFF2-40B4-BE49-F238E27FC236}">
                        <a16:creationId xmlns:a16="http://schemas.microsoft.com/office/drawing/2014/main" id="{D2888571-A67B-00CC-3B75-3829A8651889}"/>
                      </a:ext>
                    </a:extLst>
                  </p:cNvPr>
                  <p:cNvSpPr/>
                  <p:nvPr/>
                </p:nvSpPr>
                <p:spPr>
                  <a:xfrm>
                    <a:off x="9305923" y="4339472"/>
                    <a:ext cx="120846" cy="60426"/>
                  </a:xfrm>
                  <a:custGeom>
                    <a:avLst/>
                    <a:gdLst>
                      <a:gd name="connsiteX0" fmla="*/ 0 w 120846"/>
                      <a:gd name="connsiteY0" fmla="*/ 46998 h 60426"/>
                      <a:gd name="connsiteX1" fmla="*/ 0 w 120846"/>
                      <a:gd name="connsiteY1" fmla="*/ 13429 h 60426"/>
                      <a:gd name="connsiteX2" fmla="*/ 13429 w 120846"/>
                      <a:gd name="connsiteY2" fmla="*/ 0 h 60426"/>
                      <a:gd name="connsiteX3" fmla="*/ 107418 w 120846"/>
                      <a:gd name="connsiteY3" fmla="*/ 0 h 60426"/>
                      <a:gd name="connsiteX4" fmla="*/ 120847 w 120846"/>
                      <a:gd name="connsiteY4" fmla="*/ 13429 h 60426"/>
                      <a:gd name="connsiteX5" fmla="*/ 120847 w 120846"/>
                      <a:gd name="connsiteY5" fmla="*/ 46998 h 60426"/>
                      <a:gd name="connsiteX6" fmla="*/ 107418 w 120846"/>
                      <a:gd name="connsiteY6" fmla="*/ 60426 h 60426"/>
                      <a:gd name="connsiteX7" fmla="*/ 13429 w 120846"/>
                      <a:gd name="connsiteY7" fmla="*/ 60426 h 60426"/>
                      <a:gd name="connsiteX8" fmla="*/ 0 w 120846"/>
                      <a:gd name="connsiteY8" fmla="*/ 46998 h 60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60426">
                        <a:moveTo>
                          <a:pt x="0" y="46998"/>
                        </a:moveTo>
                        <a:lnTo>
                          <a:pt x="0" y="13429"/>
                        </a:lnTo>
                        <a:cubicBezTo>
                          <a:pt x="0" y="6013"/>
                          <a:pt x="6013" y="0"/>
                          <a:pt x="13429" y="0"/>
                        </a:cubicBezTo>
                        <a:lnTo>
                          <a:pt x="107418" y="0"/>
                        </a:lnTo>
                        <a:cubicBezTo>
                          <a:pt x="114834" y="0"/>
                          <a:pt x="120847" y="6013"/>
                          <a:pt x="120847" y="13429"/>
                        </a:cubicBezTo>
                        <a:lnTo>
                          <a:pt x="120847" y="46998"/>
                        </a:lnTo>
                        <a:cubicBezTo>
                          <a:pt x="120847" y="54413"/>
                          <a:pt x="114834" y="60426"/>
                          <a:pt x="107418" y="60426"/>
                        </a:cubicBezTo>
                        <a:lnTo>
                          <a:pt x="13429" y="60426"/>
                        </a:lnTo>
                        <a:cubicBezTo>
                          <a:pt x="6013" y="60426"/>
                          <a:pt x="0" y="54413"/>
                          <a:pt x="0" y="46998"/>
                        </a:cubicBezTo>
                        <a:close/>
                      </a:path>
                    </a:pathLst>
                  </a:custGeom>
                  <a:solidFill>
                    <a:srgbClr val="2F2F2F"/>
                  </a:solidFill>
                  <a:ln w="5497" cap="flat">
                    <a:noFill/>
                    <a:prstDash val="solid"/>
                    <a:miter/>
                  </a:ln>
                </p:spPr>
                <p:txBody>
                  <a:bodyPr rtlCol="0" anchor="ctr"/>
                  <a:lstStyle/>
                  <a:p>
                    <a:endParaRPr lang="fr-FR"/>
                  </a:p>
                </p:txBody>
              </p:sp>
              <p:sp>
                <p:nvSpPr>
                  <p:cNvPr id="247" name="Forme libre : forme 246">
                    <a:extLst>
                      <a:ext uri="{FF2B5EF4-FFF2-40B4-BE49-F238E27FC236}">
                        <a16:creationId xmlns:a16="http://schemas.microsoft.com/office/drawing/2014/main" id="{CBAB63A0-2D53-C00E-5932-21D98E2D743B}"/>
                      </a:ext>
                    </a:extLst>
                  </p:cNvPr>
                  <p:cNvSpPr/>
                  <p:nvPr/>
                </p:nvSpPr>
                <p:spPr>
                  <a:xfrm>
                    <a:off x="9452071" y="4339472"/>
                    <a:ext cx="120846" cy="60426"/>
                  </a:xfrm>
                  <a:custGeom>
                    <a:avLst/>
                    <a:gdLst>
                      <a:gd name="connsiteX0" fmla="*/ 0 w 120846"/>
                      <a:gd name="connsiteY0" fmla="*/ 46998 h 60426"/>
                      <a:gd name="connsiteX1" fmla="*/ 0 w 120846"/>
                      <a:gd name="connsiteY1" fmla="*/ 13429 h 60426"/>
                      <a:gd name="connsiteX2" fmla="*/ 13429 w 120846"/>
                      <a:gd name="connsiteY2" fmla="*/ 0 h 60426"/>
                      <a:gd name="connsiteX3" fmla="*/ 107418 w 120846"/>
                      <a:gd name="connsiteY3" fmla="*/ 0 h 60426"/>
                      <a:gd name="connsiteX4" fmla="*/ 120847 w 120846"/>
                      <a:gd name="connsiteY4" fmla="*/ 13429 h 60426"/>
                      <a:gd name="connsiteX5" fmla="*/ 120847 w 120846"/>
                      <a:gd name="connsiteY5" fmla="*/ 46998 h 60426"/>
                      <a:gd name="connsiteX6" fmla="*/ 107418 w 120846"/>
                      <a:gd name="connsiteY6" fmla="*/ 60426 h 60426"/>
                      <a:gd name="connsiteX7" fmla="*/ 13429 w 120846"/>
                      <a:gd name="connsiteY7" fmla="*/ 60426 h 60426"/>
                      <a:gd name="connsiteX8" fmla="*/ 0 w 120846"/>
                      <a:gd name="connsiteY8" fmla="*/ 46998 h 60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60426">
                        <a:moveTo>
                          <a:pt x="0" y="46998"/>
                        </a:moveTo>
                        <a:lnTo>
                          <a:pt x="0" y="13429"/>
                        </a:lnTo>
                        <a:cubicBezTo>
                          <a:pt x="0" y="6013"/>
                          <a:pt x="6013" y="0"/>
                          <a:pt x="13429" y="0"/>
                        </a:cubicBezTo>
                        <a:lnTo>
                          <a:pt x="107418" y="0"/>
                        </a:lnTo>
                        <a:cubicBezTo>
                          <a:pt x="114834" y="0"/>
                          <a:pt x="120847" y="6013"/>
                          <a:pt x="120847" y="13429"/>
                        </a:cubicBezTo>
                        <a:lnTo>
                          <a:pt x="120847" y="46998"/>
                        </a:lnTo>
                        <a:cubicBezTo>
                          <a:pt x="120847" y="54413"/>
                          <a:pt x="114834" y="60426"/>
                          <a:pt x="107418" y="60426"/>
                        </a:cubicBezTo>
                        <a:lnTo>
                          <a:pt x="13429" y="60426"/>
                        </a:lnTo>
                        <a:cubicBezTo>
                          <a:pt x="6013" y="60426"/>
                          <a:pt x="0" y="54413"/>
                          <a:pt x="0" y="46998"/>
                        </a:cubicBezTo>
                        <a:close/>
                      </a:path>
                    </a:pathLst>
                  </a:custGeom>
                  <a:solidFill>
                    <a:srgbClr val="2F2F2F"/>
                  </a:solidFill>
                  <a:ln w="5497" cap="flat">
                    <a:noFill/>
                    <a:prstDash val="solid"/>
                    <a:miter/>
                  </a:ln>
                </p:spPr>
                <p:txBody>
                  <a:bodyPr rtlCol="0" anchor="ctr"/>
                  <a:lstStyle/>
                  <a:p>
                    <a:endParaRPr lang="fr-FR"/>
                  </a:p>
                </p:txBody>
              </p:sp>
              <p:sp>
                <p:nvSpPr>
                  <p:cNvPr id="248" name="Forme libre : forme 247">
                    <a:extLst>
                      <a:ext uri="{FF2B5EF4-FFF2-40B4-BE49-F238E27FC236}">
                        <a16:creationId xmlns:a16="http://schemas.microsoft.com/office/drawing/2014/main" id="{AF0C307D-B85C-8784-1399-378BB3575073}"/>
                      </a:ext>
                    </a:extLst>
                  </p:cNvPr>
                  <p:cNvSpPr/>
                  <p:nvPr/>
                </p:nvSpPr>
                <p:spPr>
                  <a:xfrm>
                    <a:off x="9598218" y="4339472"/>
                    <a:ext cx="120846" cy="60426"/>
                  </a:xfrm>
                  <a:custGeom>
                    <a:avLst/>
                    <a:gdLst>
                      <a:gd name="connsiteX0" fmla="*/ 0 w 120846"/>
                      <a:gd name="connsiteY0" fmla="*/ 46998 h 60426"/>
                      <a:gd name="connsiteX1" fmla="*/ 0 w 120846"/>
                      <a:gd name="connsiteY1" fmla="*/ 13429 h 60426"/>
                      <a:gd name="connsiteX2" fmla="*/ 13429 w 120846"/>
                      <a:gd name="connsiteY2" fmla="*/ 0 h 60426"/>
                      <a:gd name="connsiteX3" fmla="*/ 107418 w 120846"/>
                      <a:gd name="connsiteY3" fmla="*/ 0 h 60426"/>
                      <a:gd name="connsiteX4" fmla="*/ 120847 w 120846"/>
                      <a:gd name="connsiteY4" fmla="*/ 13429 h 60426"/>
                      <a:gd name="connsiteX5" fmla="*/ 120847 w 120846"/>
                      <a:gd name="connsiteY5" fmla="*/ 46998 h 60426"/>
                      <a:gd name="connsiteX6" fmla="*/ 107418 w 120846"/>
                      <a:gd name="connsiteY6" fmla="*/ 60426 h 60426"/>
                      <a:gd name="connsiteX7" fmla="*/ 13429 w 120846"/>
                      <a:gd name="connsiteY7" fmla="*/ 60426 h 60426"/>
                      <a:gd name="connsiteX8" fmla="*/ 0 w 120846"/>
                      <a:gd name="connsiteY8" fmla="*/ 46998 h 60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60426">
                        <a:moveTo>
                          <a:pt x="0" y="46998"/>
                        </a:moveTo>
                        <a:lnTo>
                          <a:pt x="0" y="13429"/>
                        </a:lnTo>
                        <a:cubicBezTo>
                          <a:pt x="0" y="6013"/>
                          <a:pt x="6013" y="0"/>
                          <a:pt x="13429" y="0"/>
                        </a:cubicBezTo>
                        <a:lnTo>
                          <a:pt x="107418" y="0"/>
                        </a:lnTo>
                        <a:cubicBezTo>
                          <a:pt x="114834" y="0"/>
                          <a:pt x="120847" y="6013"/>
                          <a:pt x="120847" y="13429"/>
                        </a:cubicBezTo>
                        <a:lnTo>
                          <a:pt x="120847" y="46998"/>
                        </a:lnTo>
                        <a:cubicBezTo>
                          <a:pt x="120847" y="54413"/>
                          <a:pt x="114834" y="60426"/>
                          <a:pt x="107418" y="60426"/>
                        </a:cubicBezTo>
                        <a:lnTo>
                          <a:pt x="13429" y="60426"/>
                        </a:lnTo>
                        <a:cubicBezTo>
                          <a:pt x="6013" y="60426"/>
                          <a:pt x="0" y="54413"/>
                          <a:pt x="0" y="46998"/>
                        </a:cubicBezTo>
                        <a:close/>
                      </a:path>
                    </a:pathLst>
                  </a:custGeom>
                  <a:solidFill>
                    <a:srgbClr val="2F2F2F"/>
                  </a:solidFill>
                  <a:ln w="5497" cap="flat">
                    <a:noFill/>
                    <a:prstDash val="solid"/>
                    <a:miter/>
                  </a:ln>
                </p:spPr>
                <p:txBody>
                  <a:bodyPr rtlCol="0" anchor="ctr"/>
                  <a:lstStyle/>
                  <a:p>
                    <a:endParaRPr lang="fr-FR"/>
                  </a:p>
                </p:txBody>
              </p:sp>
              <p:sp>
                <p:nvSpPr>
                  <p:cNvPr id="249" name="Forme libre : forme 248">
                    <a:extLst>
                      <a:ext uri="{FF2B5EF4-FFF2-40B4-BE49-F238E27FC236}">
                        <a16:creationId xmlns:a16="http://schemas.microsoft.com/office/drawing/2014/main" id="{63E71228-7AD8-57FE-5442-BD32B7CEC868}"/>
                      </a:ext>
                    </a:extLst>
                  </p:cNvPr>
                  <p:cNvSpPr/>
                  <p:nvPr/>
                </p:nvSpPr>
                <p:spPr>
                  <a:xfrm>
                    <a:off x="9744365" y="4339472"/>
                    <a:ext cx="120846" cy="60426"/>
                  </a:xfrm>
                  <a:custGeom>
                    <a:avLst/>
                    <a:gdLst>
                      <a:gd name="connsiteX0" fmla="*/ 0 w 120846"/>
                      <a:gd name="connsiteY0" fmla="*/ 46998 h 60426"/>
                      <a:gd name="connsiteX1" fmla="*/ 0 w 120846"/>
                      <a:gd name="connsiteY1" fmla="*/ 13429 h 60426"/>
                      <a:gd name="connsiteX2" fmla="*/ 13429 w 120846"/>
                      <a:gd name="connsiteY2" fmla="*/ 0 h 60426"/>
                      <a:gd name="connsiteX3" fmla="*/ 107418 w 120846"/>
                      <a:gd name="connsiteY3" fmla="*/ 0 h 60426"/>
                      <a:gd name="connsiteX4" fmla="*/ 120847 w 120846"/>
                      <a:gd name="connsiteY4" fmla="*/ 13429 h 60426"/>
                      <a:gd name="connsiteX5" fmla="*/ 120847 w 120846"/>
                      <a:gd name="connsiteY5" fmla="*/ 46998 h 60426"/>
                      <a:gd name="connsiteX6" fmla="*/ 107418 w 120846"/>
                      <a:gd name="connsiteY6" fmla="*/ 60426 h 60426"/>
                      <a:gd name="connsiteX7" fmla="*/ 13429 w 120846"/>
                      <a:gd name="connsiteY7" fmla="*/ 60426 h 60426"/>
                      <a:gd name="connsiteX8" fmla="*/ 0 w 120846"/>
                      <a:gd name="connsiteY8" fmla="*/ 46998 h 60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60426">
                        <a:moveTo>
                          <a:pt x="0" y="46998"/>
                        </a:moveTo>
                        <a:lnTo>
                          <a:pt x="0" y="13429"/>
                        </a:lnTo>
                        <a:cubicBezTo>
                          <a:pt x="0" y="6013"/>
                          <a:pt x="6013" y="0"/>
                          <a:pt x="13429" y="0"/>
                        </a:cubicBezTo>
                        <a:lnTo>
                          <a:pt x="107418" y="0"/>
                        </a:lnTo>
                        <a:cubicBezTo>
                          <a:pt x="114834" y="0"/>
                          <a:pt x="120847" y="6013"/>
                          <a:pt x="120847" y="13429"/>
                        </a:cubicBezTo>
                        <a:lnTo>
                          <a:pt x="120847" y="46998"/>
                        </a:lnTo>
                        <a:cubicBezTo>
                          <a:pt x="120847" y="54413"/>
                          <a:pt x="114834" y="60426"/>
                          <a:pt x="107418" y="60426"/>
                        </a:cubicBezTo>
                        <a:lnTo>
                          <a:pt x="13429" y="60426"/>
                        </a:lnTo>
                        <a:cubicBezTo>
                          <a:pt x="6013" y="60426"/>
                          <a:pt x="0" y="54413"/>
                          <a:pt x="0" y="46998"/>
                        </a:cubicBezTo>
                        <a:close/>
                      </a:path>
                    </a:pathLst>
                  </a:custGeom>
                  <a:solidFill>
                    <a:srgbClr val="2F2F2F"/>
                  </a:solidFill>
                  <a:ln w="5497" cap="flat">
                    <a:noFill/>
                    <a:prstDash val="solid"/>
                    <a:miter/>
                  </a:ln>
                </p:spPr>
                <p:txBody>
                  <a:bodyPr rtlCol="0" anchor="ctr"/>
                  <a:lstStyle/>
                  <a:p>
                    <a:endParaRPr lang="fr-FR"/>
                  </a:p>
                </p:txBody>
              </p:sp>
              <p:sp>
                <p:nvSpPr>
                  <p:cNvPr id="250" name="Forme libre : forme 249">
                    <a:extLst>
                      <a:ext uri="{FF2B5EF4-FFF2-40B4-BE49-F238E27FC236}">
                        <a16:creationId xmlns:a16="http://schemas.microsoft.com/office/drawing/2014/main" id="{B5D73FCC-3903-752F-92A0-CB5CD5D8789C}"/>
                      </a:ext>
                    </a:extLst>
                  </p:cNvPr>
                  <p:cNvSpPr/>
                  <p:nvPr/>
                </p:nvSpPr>
                <p:spPr>
                  <a:xfrm>
                    <a:off x="9890518" y="4339472"/>
                    <a:ext cx="120846" cy="60426"/>
                  </a:xfrm>
                  <a:custGeom>
                    <a:avLst/>
                    <a:gdLst>
                      <a:gd name="connsiteX0" fmla="*/ 0 w 120846"/>
                      <a:gd name="connsiteY0" fmla="*/ 46998 h 60426"/>
                      <a:gd name="connsiteX1" fmla="*/ 0 w 120846"/>
                      <a:gd name="connsiteY1" fmla="*/ 13429 h 60426"/>
                      <a:gd name="connsiteX2" fmla="*/ 13429 w 120846"/>
                      <a:gd name="connsiteY2" fmla="*/ 0 h 60426"/>
                      <a:gd name="connsiteX3" fmla="*/ 107418 w 120846"/>
                      <a:gd name="connsiteY3" fmla="*/ 0 h 60426"/>
                      <a:gd name="connsiteX4" fmla="*/ 120847 w 120846"/>
                      <a:gd name="connsiteY4" fmla="*/ 13429 h 60426"/>
                      <a:gd name="connsiteX5" fmla="*/ 120847 w 120846"/>
                      <a:gd name="connsiteY5" fmla="*/ 46998 h 60426"/>
                      <a:gd name="connsiteX6" fmla="*/ 107418 w 120846"/>
                      <a:gd name="connsiteY6" fmla="*/ 60426 h 60426"/>
                      <a:gd name="connsiteX7" fmla="*/ 13429 w 120846"/>
                      <a:gd name="connsiteY7" fmla="*/ 60426 h 60426"/>
                      <a:gd name="connsiteX8" fmla="*/ 0 w 120846"/>
                      <a:gd name="connsiteY8" fmla="*/ 46998 h 60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60426">
                        <a:moveTo>
                          <a:pt x="0" y="46998"/>
                        </a:moveTo>
                        <a:lnTo>
                          <a:pt x="0" y="13429"/>
                        </a:lnTo>
                        <a:cubicBezTo>
                          <a:pt x="0" y="6013"/>
                          <a:pt x="6013" y="0"/>
                          <a:pt x="13429" y="0"/>
                        </a:cubicBezTo>
                        <a:lnTo>
                          <a:pt x="107418" y="0"/>
                        </a:lnTo>
                        <a:cubicBezTo>
                          <a:pt x="114834" y="0"/>
                          <a:pt x="120847" y="6013"/>
                          <a:pt x="120847" y="13429"/>
                        </a:cubicBezTo>
                        <a:lnTo>
                          <a:pt x="120847" y="46998"/>
                        </a:lnTo>
                        <a:cubicBezTo>
                          <a:pt x="120847" y="54413"/>
                          <a:pt x="114834" y="60426"/>
                          <a:pt x="107418" y="60426"/>
                        </a:cubicBezTo>
                        <a:lnTo>
                          <a:pt x="13429" y="60426"/>
                        </a:lnTo>
                        <a:cubicBezTo>
                          <a:pt x="6007" y="60426"/>
                          <a:pt x="0" y="54413"/>
                          <a:pt x="0" y="46998"/>
                        </a:cubicBezTo>
                        <a:close/>
                      </a:path>
                    </a:pathLst>
                  </a:custGeom>
                  <a:solidFill>
                    <a:srgbClr val="2F2F2F"/>
                  </a:solidFill>
                  <a:ln w="5497" cap="flat">
                    <a:noFill/>
                    <a:prstDash val="solid"/>
                    <a:miter/>
                  </a:ln>
                </p:spPr>
                <p:txBody>
                  <a:bodyPr rtlCol="0" anchor="ctr"/>
                  <a:lstStyle/>
                  <a:p>
                    <a:endParaRPr lang="fr-FR"/>
                  </a:p>
                </p:txBody>
              </p:sp>
              <p:sp>
                <p:nvSpPr>
                  <p:cNvPr id="251" name="Forme libre : forme 250">
                    <a:extLst>
                      <a:ext uri="{FF2B5EF4-FFF2-40B4-BE49-F238E27FC236}">
                        <a16:creationId xmlns:a16="http://schemas.microsoft.com/office/drawing/2014/main" id="{9605E9A8-D4B0-B728-5356-1F6374B42F7C}"/>
                      </a:ext>
                    </a:extLst>
                  </p:cNvPr>
                  <p:cNvSpPr/>
                  <p:nvPr/>
                </p:nvSpPr>
                <p:spPr>
                  <a:xfrm>
                    <a:off x="10036665" y="4339472"/>
                    <a:ext cx="120847" cy="60426"/>
                  </a:xfrm>
                  <a:custGeom>
                    <a:avLst/>
                    <a:gdLst>
                      <a:gd name="connsiteX0" fmla="*/ 0 w 120847"/>
                      <a:gd name="connsiteY0" fmla="*/ 46998 h 60426"/>
                      <a:gd name="connsiteX1" fmla="*/ 0 w 120847"/>
                      <a:gd name="connsiteY1" fmla="*/ 13429 h 60426"/>
                      <a:gd name="connsiteX2" fmla="*/ 13429 w 120847"/>
                      <a:gd name="connsiteY2" fmla="*/ 0 h 60426"/>
                      <a:gd name="connsiteX3" fmla="*/ 107418 w 120847"/>
                      <a:gd name="connsiteY3" fmla="*/ 0 h 60426"/>
                      <a:gd name="connsiteX4" fmla="*/ 120847 w 120847"/>
                      <a:gd name="connsiteY4" fmla="*/ 13429 h 60426"/>
                      <a:gd name="connsiteX5" fmla="*/ 120847 w 120847"/>
                      <a:gd name="connsiteY5" fmla="*/ 46998 h 60426"/>
                      <a:gd name="connsiteX6" fmla="*/ 107418 w 120847"/>
                      <a:gd name="connsiteY6" fmla="*/ 60426 h 60426"/>
                      <a:gd name="connsiteX7" fmla="*/ 13429 w 120847"/>
                      <a:gd name="connsiteY7" fmla="*/ 60426 h 60426"/>
                      <a:gd name="connsiteX8" fmla="*/ 0 w 120847"/>
                      <a:gd name="connsiteY8" fmla="*/ 46998 h 60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7" h="60426">
                        <a:moveTo>
                          <a:pt x="0" y="46998"/>
                        </a:moveTo>
                        <a:lnTo>
                          <a:pt x="0" y="13429"/>
                        </a:lnTo>
                        <a:cubicBezTo>
                          <a:pt x="0" y="6013"/>
                          <a:pt x="6013" y="0"/>
                          <a:pt x="13429" y="0"/>
                        </a:cubicBezTo>
                        <a:lnTo>
                          <a:pt x="107418" y="0"/>
                        </a:lnTo>
                        <a:cubicBezTo>
                          <a:pt x="114834" y="0"/>
                          <a:pt x="120847" y="6013"/>
                          <a:pt x="120847" y="13429"/>
                        </a:cubicBezTo>
                        <a:lnTo>
                          <a:pt x="120847" y="46998"/>
                        </a:lnTo>
                        <a:cubicBezTo>
                          <a:pt x="120847" y="54413"/>
                          <a:pt x="114834" y="60426"/>
                          <a:pt x="107418" y="60426"/>
                        </a:cubicBezTo>
                        <a:lnTo>
                          <a:pt x="13429" y="60426"/>
                        </a:lnTo>
                        <a:cubicBezTo>
                          <a:pt x="6008" y="60426"/>
                          <a:pt x="0" y="54413"/>
                          <a:pt x="0" y="46998"/>
                        </a:cubicBezTo>
                        <a:close/>
                      </a:path>
                    </a:pathLst>
                  </a:custGeom>
                  <a:solidFill>
                    <a:srgbClr val="2F2F2F"/>
                  </a:solidFill>
                  <a:ln w="5497" cap="flat">
                    <a:noFill/>
                    <a:prstDash val="solid"/>
                    <a:miter/>
                  </a:ln>
                </p:spPr>
                <p:txBody>
                  <a:bodyPr rtlCol="0" anchor="ctr"/>
                  <a:lstStyle/>
                  <a:p>
                    <a:endParaRPr lang="fr-FR"/>
                  </a:p>
                </p:txBody>
              </p:sp>
              <p:sp>
                <p:nvSpPr>
                  <p:cNvPr id="252" name="Forme libre : forme 251">
                    <a:extLst>
                      <a:ext uri="{FF2B5EF4-FFF2-40B4-BE49-F238E27FC236}">
                        <a16:creationId xmlns:a16="http://schemas.microsoft.com/office/drawing/2014/main" id="{6C2C6B27-F00B-F707-FE5F-7B08FE3445D3}"/>
                      </a:ext>
                    </a:extLst>
                  </p:cNvPr>
                  <p:cNvSpPr/>
                  <p:nvPr/>
                </p:nvSpPr>
                <p:spPr>
                  <a:xfrm>
                    <a:off x="10182813" y="4339472"/>
                    <a:ext cx="120846" cy="60426"/>
                  </a:xfrm>
                  <a:custGeom>
                    <a:avLst/>
                    <a:gdLst>
                      <a:gd name="connsiteX0" fmla="*/ 0 w 120846"/>
                      <a:gd name="connsiteY0" fmla="*/ 46998 h 60426"/>
                      <a:gd name="connsiteX1" fmla="*/ 0 w 120846"/>
                      <a:gd name="connsiteY1" fmla="*/ 13429 h 60426"/>
                      <a:gd name="connsiteX2" fmla="*/ 13429 w 120846"/>
                      <a:gd name="connsiteY2" fmla="*/ 0 h 60426"/>
                      <a:gd name="connsiteX3" fmla="*/ 107418 w 120846"/>
                      <a:gd name="connsiteY3" fmla="*/ 0 h 60426"/>
                      <a:gd name="connsiteX4" fmla="*/ 120847 w 120846"/>
                      <a:gd name="connsiteY4" fmla="*/ 13429 h 60426"/>
                      <a:gd name="connsiteX5" fmla="*/ 120847 w 120846"/>
                      <a:gd name="connsiteY5" fmla="*/ 46998 h 60426"/>
                      <a:gd name="connsiteX6" fmla="*/ 107418 w 120846"/>
                      <a:gd name="connsiteY6" fmla="*/ 60426 h 60426"/>
                      <a:gd name="connsiteX7" fmla="*/ 13429 w 120846"/>
                      <a:gd name="connsiteY7" fmla="*/ 60426 h 60426"/>
                      <a:gd name="connsiteX8" fmla="*/ 0 w 120846"/>
                      <a:gd name="connsiteY8" fmla="*/ 46998 h 60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60426">
                        <a:moveTo>
                          <a:pt x="0" y="46998"/>
                        </a:moveTo>
                        <a:lnTo>
                          <a:pt x="0" y="13429"/>
                        </a:lnTo>
                        <a:cubicBezTo>
                          <a:pt x="0" y="6013"/>
                          <a:pt x="6013" y="0"/>
                          <a:pt x="13429" y="0"/>
                        </a:cubicBezTo>
                        <a:lnTo>
                          <a:pt x="107418" y="0"/>
                        </a:lnTo>
                        <a:cubicBezTo>
                          <a:pt x="114834" y="0"/>
                          <a:pt x="120847" y="6013"/>
                          <a:pt x="120847" y="13429"/>
                        </a:cubicBezTo>
                        <a:lnTo>
                          <a:pt x="120847" y="46998"/>
                        </a:lnTo>
                        <a:cubicBezTo>
                          <a:pt x="120847" y="54413"/>
                          <a:pt x="114834" y="60426"/>
                          <a:pt x="107418" y="60426"/>
                        </a:cubicBezTo>
                        <a:lnTo>
                          <a:pt x="13429" y="60426"/>
                        </a:lnTo>
                        <a:cubicBezTo>
                          <a:pt x="6013" y="60426"/>
                          <a:pt x="0" y="54413"/>
                          <a:pt x="0" y="46998"/>
                        </a:cubicBezTo>
                        <a:close/>
                      </a:path>
                    </a:pathLst>
                  </a:custGeom>
                  <a:solidFill>
                    <a:srgbClr val="2F2F2F"/>
                  </a:solidFill>
                  <a:ln w="5497" cap="flat">
                    <a:noFill/>
                    <a:prstDash val="solid"/>
                    <a:miter/>
                  </a:ln>
                </p:spPr>
                <p:txBody>
                  <a:bodyPr rtlCol="0" anchor="ctr"/>
                  <a:lstStyle/>
                  <a:p>
                    <a:endParaRPr lang="fr-FR"/>
                  </a:p>
                </p:txBody>
              </p:sp>
              <p:sp>
                <p:nvSpPr>
                  <p:cNvPr id="253" name="Forme libre : forme 252">
                    <a:extLst>
                      <a:ext uri="{FF2B5EF4-FFF2-40B4-BE49-F238E27FC236}">
                        <a16:creationId xmlns:a16="http://schemas.microsoft.com/office/drawing/2014/main" id="{08027FCC-5FBD-9195-0813-9C65A70BB33C}"/>
                      </a:ext>
                    </a:extLst>
                  </p:cNvPr>
                  <p:cNvSpPr/>
                  <p:nvPr/>
                </p:nvSpPr>
                <p:spPr>
                  <a:xfrm>
                    <a:off x="10328960" y="4339472"/>
                    <a:ext cx="120846" cy="60426"/>
                  </a:xfrm>
                  <a:custGeom>
                    <a:avLst/>
                    <a:gdLst>
                      <a:gd name="connsiteX0" fmla="*/ 0 w 120846"/>
                      <a:gd name="connsiteY0" fmla="*/ 46998 h 60426"/>
                      <a:gd name="connsiteX1" fmla="*/ 0 w 120846"/>
                      <a:gd name="connsiteY1" fmla="*/ 13429 h 60426"/>
                      <a:gd name="connsiteX2" fmla="*/ 13429 w 120846"/>
                      <a:gd name="connsiteY2" fmla="*/ 0 h 60426"/>
                      <a:gd name="connsiteX3" fmla="*/ 107418 w 120846"/>
                      <a:gd name="connsiteY3" fmla="*/ 0 h 60426"/>
                      <a:gd name="connsiteX4" fmla="*/ 120847 w 120846"/>
                      <a:gd name="connsiteY4" fmla="*/ 13429 h 60426"/>
                      <a:gd name="connsiteX5" fmla="*/ 120847 w 120846"/>
                      <a:gd name="connsiteY5" fmla="*/ 46998 h 60426"/>
                      <a:gd name="connsiteX6" fmla="*/ 107418 w 120846"/>
                      <a:gd name="connsiteY6" fmla="*/ 60426 h 60426"/>
                      <a:gd name="connsiteX7" fmla="*/ 13429 w 120846"/>
                      <a:gd name="connsiteY7" fmla="*/ 60426 h 60426"/>
                      <a:gd name="connsiteX8" fmla="*/ 0 w 120846"/>
                      <a:gd name="connsiteY8" fmla="*/ 46998 h 60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60426">
                        <a:moveTo>
                          <a:pt x="0" y="46998"/>
                        </a:moveTo>
                        <a:lnTo>
                          <a:pt x="0" y="13429"/>
                        </a:lnTo>
                        <a:cubicBezTo>
                          <a:pt x="0" y="6013"/>
                          <a:pt x="6013" y="0"/>
                          <a:pt x="13429" y="0"/>
                        </a:cubicBezTo>
                        <a:lnTo>
                          <a:pt x="107418" y="0"/>
                        </a:lnTo>
                        <a:cubicBezTo>
                          <a:pt x="114834" y="0"/>
                          <a:pt x="120847" y="6013"/>
                          <a:pt x="120847" y="13429"/>
                        </a:cubicBezTo>
                        <a:lnTo>
                          <a:pt x="120847" y="46998"/>
                        </a:lnTo>
                        <a:cubicBezTo>
                          <a:pt x="120847" y="54413"/>
                          <a:pt x="114834" y="60426"/>
                          <a:pt x="107418" y="60426"/>
                        </a:cubicBezTo>
                        <a:lnTo>
                          <a:pt x="13429" y="60426"/>
                        </a:lnTo>
                        <a:cubicBezTo>
                          <a:pt x="6013" y="60426"/>
                          <a:pt x="0" y="54413"/>
                          <a:pt x="0" y="46998"/>
                        </a:cubicBezTo>
                        <a:close/>
                      </a:path>
                    </a:pathLst>
                  </a:custGeom>
                  <a:solidFill>
                    <a:srgbClr val="2F2F2F"/>
                  </a:solidFill>
                  <a:ln w="5497" cap="flat">
                    <a:noFill/>
                    <a:prstDash val="solid"/>
                    <a:miter/>
                  </a:ln>
                </p:spPr>
                <p:txBody>
                  <a:bodyPr rtlCol="0" anchor="ctr"/>
                  <a:lstStyle/>
                  <a:p>
                    <a:endParaRPr lang="fr-FR"/>
                  </a:p>
                </p:txBody>
              </p:sp>
              <p:sp>
                <p:nvSpPr>
                  <p:cNvPr id="254" name="Forme libre : forme 253">
                    <a:extLst>
                      <a:ext uri="{FF2B5EF4-FFF2-40B4-BE49-F238E27FC236}">
                        <a16:creationId xmlns:a16="http://schemas.microsoft.com/office/drawing/2014/main" id="{C7DC4270-F079-EB58-2D82-69A6E47FD17A}"/>
                      </a:ext>
                    </a:extLst>
                  </p:cNvPr>
                  <p:cNvSpPr/>
                  <p:nvPr/>
                </p:nvSpPr>
                <p:spPr>
                  <a:xfrm>
                    <a:off x="10475107" y="4339472"/>
                    <a:ext cx="120847" cy="60426"/>
                  </a:xfrm>
                  <a:custGeom>
                    <a:avLst/>
                    <a:gdLst>
                      <a:gd name="connsiteX0" fmla="*/ 107418 w 120847"/>
                      <a:gd name="connsiteY0" fmla="*/ 60426 h 60426"/>
                      <a:gd name="connsiteX1" fmla="*/ 13429 w 120847"/>
                      <a:gd name="connsiteY1" fmla="*/ 60426 h 60426"/>
                      <a:gd name="connsiteX2" fmla="*/ 0 w 120847"/>
                      <a:gd name="connsiteY2" fmla="*/ 46998 h 60426"/>
                      <a:gd name="connsiteX3" fmla="*/ 0 w 120847"/>
                      <a:gd name="connsiteY3" fmla="*/ 13429 h 60426"/>
                      <a:gd name="connsiteX4" fmla="*/ 13429 w 120847"/>
                      <a:gd name="connsiteY4" fmla="*/ 0 h 60426"/>
                      <a:gd name="connsiteX5" fmla="*/ 107418 w 120847"/>
                      <a:gd name="connsiteY5" fmla="*/ 0 h 60426"/>
                      <a:gd name="connsiteX6" fmla="*/ 120847 w 120847"/>
                      <a:gd name="connsiteY6" fmla="*/ 13429 h 60426"/>
                      <a:gd name="connsiteX7" fmla="*/ 120847 w 120847"/>
                      <a:gd name="connsiteY7" fmla="*/ 46998 h 60426"/>
                      <a:gd name="connsiteX8" fmla="*/ 107418 w 120847"/>
                      <a:gd name="connsiteY8" fmla="*/ 60426 h 60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7" h="60426">
                        <a:moveTo>
                          <a:pt x="107418" y="60426"/>
                        </a:moveTo>
                        <a:lnTo>
                          <a:pt x="13429" y="60426"/>
                        </a:lnTo>
                        <a:cubicBezTo>
                          <a:pt x="6013" y="60426"/>
                          <a:pt x="0" y="54413"/>
                          <a:pt x="0" y="46998"/>
                        </a:cubicBezTo>
                        <a:lnTo>
                          <a:pt x="0" y="13429"/>
                        </a:lnTo>
                        <a:cubicBezTo>
                          <a:pt x="0" y="6013"/>
                          <a:pt x="6013" y="0"/>
                          <a:pt x="13429" y="0"/>
                        </a:cubicBezTo>
                        <a:lnTo>
                          <a:pt x="107418" y="0"/>
                        </a:lnTo>
                        <a:cubicBezTo>
                          <a:pt x="114834" y="0"/>
                          <a:pt x="120847" y="6013"/>
                          <a:pt x="120847" y="13429"/>
                        </a:cubicBezTo>
                        <a:lnTo>
                          <a:pt x="120847" y="46998"/>
                        </a:lnTo>
                        <a:cubicBezTo>
                          <a:pt x="120847" y="54413"/>
                          <a:pt x="114834" y="60426"/>
                          <a:pt x="107418" y="60426"/>
                        </a:cubicBezTo>
                        <a:close/>
                      </a:path>
                    </a:pathLst>
                  </a:custGeom>
                  <a:solidFill>
                    <a:srgbClr val="2F2F2F"/>
                  </a:solidFill>
                  <a:ln w="5497" cap="flat">
                    <a:noFill/>
                    <a:prstDash val="solid"/>
                    <a:miter/>
                  </a:ln>
                </p:spPr>
                <p:txBody>
                  <a:bodyPr rtlCol="0" anchor="ctr"/>
                  <a:lstStyle/>
                  <a:p>
                    <a:endParaRPr lang="fr-FR"/>
                  </a:p>
                </p:txBody>
              </p:sp>
            </p:grpSp>
            <p:grpSp>
              <p:nvGrpSpPr>
                <p:cNvPr id="255" name="Graphique 4" descr="Ordinateur portable avec téléphone et calculatrice">
                  <a:extLst>
                    <a:ext uri="{FF2B5EF4-FFF2-40B4-BE49-F238E27FC236}">
                      <a16:creationId xmlns:a16="http://schemas.microsoft.com/office/drawing/2014/main" id="{8479FFAF-850B-DBF9-9909-D8E7E3BF8F25}"/>
                    </a:ext>
                  </a:extLst>
                </p:cNvPr>
                <p:cNvGrpSpPr/>
                <p:nvPr/>
              </p:nvGrpSpPr>
              <p:grpSpPr>
                <a:xfrm>
                  <a:off x="8575181" y="4433461"/>
                  <a:ext cx="2022720" cy="429672"/>
                  <a:chOff x="8575181" y="4433461"/>
                  <a:chExt cx="2022720" cy="429672"/>
                </a:xfrm>
                <a:solidFill>
                  <a:srgbClr val="2F2F2F"/>
                </a:solidFill>
              </p:grpSpPr>
              <p:sp>
                <p:nvSpPr>
                  <p:cNvPr id="256" name="Forme libre : forme 255">
                    <a:extLst>
                      <a:ext uri="{FF2B5EF4-FFF2-40B4-BE49-F238E27FC236}">
                        <a16:creationId xmlns:a16="http://schemas.microsoft.com/office/drawing/2014/main" id="{64B06380-F576-9EEF-5520-19E1DCC50FDA}"/>
                      </a:ext>
                    </a:extLst>
                  </p:cNvPr>
                  <p:cNvSpPr/>
                  <p:nvPr/>
                </p:nvSpPr>
                <p:spPr>
                  <a:xfrm>
                    <a:off x="8575181" y="4742288"/>
                    <a:ext cx="196643" cy="120846"/>
                  </a:xfrm>
                  <a:custGeom>
                    <a:avLst/>
                    <a:gdLst>
                      <a:gd name="connsiteX0" fmla="*/ 183215 w 196643"/>
                      <a:gd name="connsiteY0" fmla="*/ 0 h 120846"/>
                      <a:gd name="connsiteX1" fmla="*/ 13429 w 196643"/>
                      <a:gd name="connsiteY1" fmla="*/ 0 h 120846"/>
                      <a:gd name="connsiteX2" fmla="*/ 0 w 196643"/>
                      <a:gd name="connsiteY2" fmla="*/ 13429 h 120846"/>
                      <a:gd name="connsiteX3" fmla="*/ 0 w 196643"/>
                      <a:gd name="connsiteY3" fmla="*/ 107418 h 120846"/>
                      <a:gd name="connsiteX4" fmla="*/ 13429 w 196643"/>
                      <a:gd name="connsiteY4" fmla="*/ 120847 h 120846"/>
                      <a:gd name="connsiteX5" fmla="*/ 183215 w 196643"/>
                      <a:gd name="connsiteY5" fmla="*/ 120847 h 120846"/>
                      <a:gd name="connsiteX6" fmla="*/ 196644 w 196643"/>
                      <a:gd name="connsiteY6" fmla="*/ 107418 h 120846"/>
                      <a:gd name="connsiteX7" fmla="*/ 196644 w 196643"/>
                      <a:gd name="connsiteY7" fmla="*/ 13423 h 120846"/>
                      <a:gd name="connsiteX8" fmla="*/ 183215 w 196643"/>
                      <a:gd name="connsiteY8" fmla="*/ 0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643" h="120846">
                        <a:moveTo>
                          <a:pt x="183215" y="0"/>
                        </a:moveTo>
                        <a:lnTo>
                          <a:pt x="13429" y="0"/>
                        </a:lnTo>
                        <a:cubicBezTo>
                          <a:pt x="6013" y="0"/>
                          <a:pt x="0" y="6013"/>
                          <a:pt x="0" y="13429"/>
                        </a:cubicBezTo>
                        <a:lnTo>
                          <a:pt x="0" y="107418"/>
                        </a:lnTo>
                        <a:cubicBezTo>
                          <a:pt x="0" y="114834"/>
                          <a:pt x="6013" y="120847"/>
                          <a:pt x="13429" y="120847"/>
                        </a:cubicBezTo>
                        <a:lnTo>
                          <a:pt x="183215" y="120847"/>
                        </a:lnTo>
                        <a:cubicBezTo>
                          <a:pt x="190631" y="120847"/>
                          <a:pt x="196644" y="114834"/>
                          <a:pt x="196644" y="107418"/>
                        </a:cubicBezTo>
                        <a:lnTo>
                          <a:pt x="196644" y="13423"/>
                        </a:lnTo>
                        <a:cubicBezTo>
                          <a:pt x="196638" y="6007"/>
                          <a:pt x="190631" y="0"/>
                          <a:pt x="183215" y="0"/>
                        </a:cubicBezTo>
                        <a:close/>
                      </a:path>
                    </a:pathLst>
                  </a:custGeom>
                  <a:solidFill>
                    <a:srgbClr val="2F2F2F"/>
                  </a:solidFill>
                  <a:ln w="5497" cap="flat">
                    <a:noFill/>
                    <a:prstDash val="solid"/>
                    <a:miter/>
                  </a:ln>
                </p:spPr>
                <p:txBody>
                  <a:bodyPr rtlCol="0" anchor="ctr"/>
                  <a:lstStyle/>
                  <a:p>
                    <a:endParaRPr lang="fr-FR"/>
                  </a:p>
                </p:txBody>
              </p:sp>
              <p:sp>
                <p:nvSpPr>
                  <p:cNvPr id="257" name="Forme libre : forme 256">
                    <a:extLst>
                      <a:ext uri="{FF2B5EF4-FFF2-40B4-BE49-F238E27FC236}">
                        <a16:creationId xmlns:a16="http://schemas.microsoft.com/office/drawing/2014/main" id="{45C280E2-0200-7032-B035-7C5A10BED5AE}"/>
                      </a:ext>
                    </a:extLst>
                  </p:cNvPr>
                  <p:cNvSpPr/>
                  <p:nvPr/>
                </p:nvSpPr>
                <p:spPr>
                  <a:xfrm>
                    <a:off x="10401258" y="4742288"/>
                    <a:ext cx="196643" cy="120846"/>
                  </a:xfrm>
                  <a:custGeom>
                    <a:avLst/>
                    <a:gdLst>
                      <a:gd name="connsiteX0" fmla="*/ 183215 w 196643"/>
                      <a:gd name="connsiteY0" fmla="*/ 0 h 120846"/>
                      <a:gd name="connsiteX1" fmla="*/ 13429 w 196643"/>
                      <a:gd name="connsiteY1" fmla="*/ 0 h 120846"/>
                      <a:gd name="connsiteX2" fmla="*/ 0 w 196643"/>
                      <a:gd name="connsiteY2" fmla="*/ 13429 h 120846"/>
                      <a:gd name="connsiteX3" fmla="*/ 0 w 196643"/>
                      <a:gd name="connsiteY3" fmla="*/ 107418 h 120846"/>
                      <a:gd name="connsiteX4" fmla="*/ 13429 w 196643"/>
                      <a:gd name="connsiteY4" fmla="*/ 120847 h 120846"/>
                      <a:gd name="connsiteX5" fmla="*/ 183215 w 196643"/>
                      <a:gd name="connsiteY5" fmla="*/ 120847 h 120846"/>
                      <a:gd name="connsiteX6" fmla="*/ 196644 w 196643"/>
                      <a:gd name="connsiteY6" fmla="*/ 107418 h 120846"/>
                      <a:gd name="connsiteX7" fmla="*/ 196644 w 196643"/>
                      <a:gd name="connsiteY7" fmla="*/ 13423 h 120846"/>
                      <a:gd name="connsiteX8" fmla="*/ 183215 w 196643"/>
                      <a:gd name="connsiteY8" fmla="*/ 0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643" h="120846">
                        <a:moveTo>
                          <a:pt x="183215" y="0"/>
                        </a:moveTo>
                        <a:lnTo>
                          <a:pt x="13429" y="0"/>
                        </a:lnTo>
                        <a:cubicBezTo>
                          <a:pt x="6013" y="0"/>
                          <a:pt x="0" y="6013"/>
                          <a:pt x="0" y="13429"/>
                        </a:cubicBezTo>
                        <a:lnTo>
                          <a:pt x="0" y="107418"/>
                        </a:lnTo>
                        <a:cubicBezTo>
                          <a:pt x="0" y="114834"/>
                          <a:pt x="6013" y="120847"/>
                          <a:pt x="13429" y="120847"/>
                        </a:cubicBezTo>
                        <a:lnTo>
                          <a:pt x="183215" y="120847"/>
                        </a:lnTo>
                        <a:cubicBezTo>
                          <a:pt x="190631" y="120847"/>
                          <a:pt x="196644" y="114834"/>
                          <a:pt x="196644" y="107418"/>
                        </a:cubicBezTo>
                        <a:lnTo>
                          <a:pt x="196644" y="13423"/>
                        </a:lnTo>
                        <a:cubicBezTo>
                          <a:pt x="196644" y="6007"/>
                          <a:pt x="190631" y="0"/>
                          <a:pt x="183215" y="0"/>
                        </a:cubicBezTo>
                        <a:close/>
                      </a:path>
                    </a:pathLst>
                  </a:custGeom>
                  <a:solidFill>
                    <a:srgbClr val="2F2F2F"/>
                  </a:solidFill>
                  <a:ln w="5497" cap="flat">
                    <a:noFill/>
                    <a:prstDash val="solid"/>
                    <a:miter/>
                  </a:ln>
                </p:spPr>
                <p:txBody>
                  <a:bodyPr rtlCol="0" anchor="ctr"/>
                  <a:lstStyle/>
                  <a:p>
                    <a:endParaRPr lang="fr-FR"/>
                  </a:p>
                </p:txBody>
              </p:sp>
              <p:sp>
                <p:nvSpPr>
                  <p:cNvPr id="258" name="Forme libre : forme 257">
                    <a:extLst>
                      <a:ext uri="{FF2B5EF4-FFF2-40B4-BE49-F238E27FC236}">
                        <a16:creationId xmlns:a16="http://schemas.microsoft.com/office/drawing/2014/main" id="{B0BAB6C0-BF38-FAC0-F1E0-E0BA3E9A4C37}"/>
                      </a:ext>
                    </a:extLst>
                  </p:cNvPr>
                  <p:cNvSpPr/>
                  <p:nvPr/>
                </p:nvSpPr>
                <p:spPr>
                  <a:xfrm>
                    <a:off x="10401258" y="4433461"/>
                    <a:ext cx="196643" cy="120846"/>
                  </a:xfrm>
                  <a:custGeom>
                    <a:avLst/>
                    <a:gdLst>
                      <a:gd name="connsiteX0" fmla="*/ 183215 w 196643"/>
                      <a:gd name="connsiteY0" fmla="*/ 0 h 120846"/>
                      <a:gd name="connsiteX1" fmla="*/ 13429 w 196643"/>
                      <a:gd name="connsiteY1" fmla="*/ 0 h 120846"/>
                      <a:gd name="connsiteX2" fmla="*/ 0 w 196643"/>
                      <a:gd name="connsiteY2" fmla="*/ 13429 h 120846"/>
                      <a:gd name="connsiteX3" fmla="*/ 0 w 196643"/>
                      <a:gd name="connsiteY3" fmla="*/ 107418 h 120846"/>
                      <a:gd name="connsiteX4" fmla="*/ 13429 w 196643"/>
                      <a:gd name="connsiteY4" fmla="*/ 120847 h 120846"/>
                      <a:gd name="connsiteX5" fmla="*/ 183215 w 196643"/>
                      <a:gd name="connsiteY5" fmla="*/ 120847 h 120846"/>
                      <a:gd name="connsiteX6" fmla="*/ 196644 w 196643"/>
                      <a:gd name="connsiteY6" fmla="*/ 107418 h 120846"/>
                      <a:gd name="connsiteX7" fmla="*/ 196644 w 196643"/>
                      <a:gd name="connsiteY7" fmla="*/ 13429 h 120846"/>
                      <a:gd name="connsiteX8" fmla="*/ 183215 w 196643"/>
                      <a:gd name="connsiteY8" fmla="*/ 0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643" h="120846">
                        <a:moveTo>
                          <a:pt x="183215" y="0"/>
                        </a:moveTo>
                        <a:lnTo>
                          <a:pt x="13429" y="0"/>
                        </a:lnTo>
                        <a:cubicBezTo>
                          <a:pt x="6013" y="0"/>
                          <a:pt x="0" y="6013"/>
                          <a:pt x="0" y="13429"/>
                        </a:cubicBezTo>
                        <a:lnTo>
                          <a:pt x="0" y="107418"/>
                        </a:lnTo>
                        <a:cubicBezTo>
                          <a:pt x="0" y="114834"/>
                          <a:pt x="6013" y="120847"/>
                          <a:pt x="13429" y="120847"/>
                        </a:cubicBezTo>
                        <a:lnTo>
                          <a:pt x="183215" y="120847"/>
                        </a:lnTo>
                        <a:cubicBezTo>
                          <a:pt x="190631" y="120847"/>
                          <a:pt x="196644" y="114834"/>
                          <a:pt x="196644" y="107418"/>
                        </a:cubicBezTo>
                        <a:lnTo>
                          <a:pt x="196644" y="13429"/>
                        </a:lnTo>
                        <a:cubicBezTo>
                          <a:pt x="196644" y="6013"/>
                          <a:pt x="190631" y="0"/>
                          <a:pt x="183215" y="0"/>
                        </a:cubicBezTo>
                        <a:close/>
                      </a:path>
                    </a:pathLst>
                  </a:custGeom>
                  <a:solidFill>
                    <a:srgbClr val="2F2F2F"/>
                  </a:solidFill>
                  <a:ln w="5497" cap="flat">
                    <a:noFill/>
                    <a:prstDash val="solid"/>
                    <a:miter/>
                  </a:ln>
                </p:spPr>
                <p:txBody>
                  <a:bodyPr rtlCol="0" anchor="ctr"/>
                  <a:lstStyle/>
                  <a:p>
                    <a:endParaRPr lang="fr-FR"/>
                  </a:p>
                </p:txBody>
              </p:sp>
              <p:sp>
                <p:nvSpPr>
                  <p:cNvPr id="259" name="Forme libre : forme 258">
                    <a:extLst>
                      <a:ext uri="{FF2B5EF4-FFF2-40B4-BE49-F238E27FC236}">
                        <a16:creationId xmlns:a16="http://schemas.microsoft.com/office/drawing/2014/main" id="{69052FFB-EB35-AE2D-054B-4D91717F2DAA}"/>
                      </a:ext>
                    </a:extLst>
                  </p:cNvPr>
                  <p:cNvSpPr/>
                  <p:nvPr/>
                </p:nvSpPr>
                <p:spPr>
                  <a:xfrm>
                    <a:off x="8797125" y="4742282"/>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60" name="Forme libre : forme 259">
                    <a:extLst>
                      <a:ext uri="{FF2B5EF4-FFF2-40B4-BE49-F238E27FC236}">
                        <a16:creationId xmlns:a16="http://schemas.microsoft.com/office/drawing/2014/main" id="{49763C80-35CC-7E04-ECFF-AFDB152420F0}"/>
                      </a:ext>
                    </a:extLst>
                  </p:cNvPr>
                  <p:cNvSpPr/>
                  <p:nvPr/>
                </p:nvSpPr>
                <p:spPr>
                  <a:xfrm>
                    <a:off x="8943273" y="4742282"/>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61" name="Forme libre : forme 260">
                    <a:extLst>
                      <a:ext uri="{FF2B5EF4-FFF2-40B4-BE49-F238E27FC236}">
                        <a16:creationId xmlns:a16="http://schemas.microsoft.com/office/drawing/2014/main" id="{96E90948-C9B9-26AC-2B4E-E44B937FB52F}"/>
                      </a:ext>
                    </a:extLst>
                  </p:cNvPr>
                  <p:cNvSpPr/>
                  <p:nvPr/>
                </p:nvSpPr>
                <p:spPr>
                  <a:xfrm>
                    <a:off x="9089425" y="4742282"/>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3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3" y="120847"/>
                        </a:lnTo>
                        <a:cubicBezTo>
                          <a:pt x="6007"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62" name="Forme libre : forme 261">
                    <a:extLst>
                      <a:ext uri="{FF2B5EF4-FFF2-40B4-BE49-F238E27FC236}">
                        <a16:creationId xmlns:a16="http://schemas.microsoft.com/office/drawing/2014/main" id="{66A5D02A-6786-E366-E32D-EF97CB4666F4}"/>
                      </a:ext>
                    </a:extLst>
                  </p:cNvPr>
                  <p:cNvSpPr/>
                  <p:nvPr/>
                </p:nvSpPr>
                <p:spPr>
                  <a:xfrm>
                    <a:off x="9235573" y="4742282"/>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63" name="Forme libre : forme 262">
                    <a:extLst>
                      <a:ext uri="{FF2B5EF4-FFF2-40B4-BE49-F238E27FC236}">
                        <a16:creationId xmlns:a16="http://schemas.microsoft.com/office/drawing/2014/main" id="{9DA51BCE-CB01-ADCB-A030-D1358985138E}"/>
                      </a:ext>
                    </a:extLst>
                  </p:cNvPr>
                  <p:cNvSpPr/>
                  <p:nvPr/>
                </p:nvSpPr>
                <p:spPr>
                  <a:xfrm>
                    <a:off x="9381720" y="4742282"/>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64" name="Forme libre : forme 263">
                    <a:extLst>
                      <a:ext uri="{FF2B5EF4-FFF2-40B4-BE49-F238E27FC236}">
                        <a16:creationId xmlns:a16="http://schemas.microsoft.com/office/drawing/2014/main" id="{3953365D-EE05-4E00-51CE-E90C5DF8DD4F}"/>
                      </a:ext>
                    </a:extLst>
                  </p:cNvPr>
                  <p:cNvSpPr/>
                  <p:nvPr/>
                </p:nvSpPr>
                <p:spPr>
                  <a:xfrm>
                    <a:off x="9527867" y="4742282"/>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65" name="Forme libre : forme 264">
                    <a:extLst>
                      <a:ext uri="{FF2B5EF4-FFF2-40B4-BE49-F238E27FC236}">
                        <a16:creationId xmlns:a16="http://schemas.microsoft.com/office/drawing/2014/main" id="{F6DCEE83-517A-E86F-F9BE-5A86403E7E4F}"/>
                      </a:ext>
                    </a:extLst>
                  </p:cNvPr>
                  <p:cNvSpPr/>
                  <p:nvPr/>
                </p:nvSpPr>
                <p:spPr>
                  <a:xfrm>
                    <a:off x="9674015" y="4742282"/>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66" name="Forme libre : forme 265">
                    <a:extLst>
                      <a:ext uri="{FF2B5EF4-FFF2-40B4-BE49-F238E27FC236}">
                        <a16:creationId xmlns:a16="http://schemas.microsoft.com/office/drawing/2014/main" id="{20AE2B22-A413-9031-B744-CACD0C7B5A12}"/>
                      </a:ext>
                    </a:extLst>
                  </p:cNvPr>
                  <p:cNvSpPr/>
                  <p:nvPr/>
                </p:nvSpPr>
                <p:spPr>
                  <a:xfrm>
                    <a:off x="9820168" y="4742282"/>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07"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67" name="Forme libre : forme 266">
                    <a:extLst>
                      <a:ext uri="{FF2B5EF4-FFF2-40B4-BE49-F238E27FC236}">
                        <a16:creationId xmlns:a16="http://schemas.microsoft.com/office/drawing/2014/main" id="{82D67A8E-5FCC-BB6E-4E7E-BED0EEBB86B9}"/>
                      </a:ext>
                    </a:extLst>
                  </p:cNvPr>
                  <p:cNvSpPr/>
                  <p:nvPr/>
                </p:nvSpPr>
                <p:spPr>
                  <a:xfrm>
                    <a:off x="9966315" y="4742282"/>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07"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68" name="Forme libre : forme 267">
                    <a:extLst>
                      <a:ext uri="{FF2B5EF4-FFF2-40B4-BE49-F238E27FC236}">
                        <a16:creationId xmlns:a16="http://schemas.microsoft.com/office/drawing/2014/main" id="{5A5AE00F-A16F-1673-70D6-9469EB3BB24A}"/>
                      </a:ext>
                    </a:extLst>
                  </p:cNvPr>
                  <p:cNvSpPr/>
                  <p:nvPr/>
                </p:nvSpPr>
                <p:spPr>
                  <a:xfrm>
                    <a:off x="10112462" y="4742282"/>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69" name="Forme libre : forme 268">
                    <a:extLst>
                      <a:ext uri="{FF2B5EF4-FFF2-40B4-BE49-F238E27FC236}">
                        <a16:creationId xmlns:a16="http://schemas.microsoft.com/office/drawing/2014/main" id="{AF5186D0-7555-3055-53E2-FD1D57C22349}"/>
                      </a:ext>
                    </a:extLst>
                  </p:cNvPr>
                  <p:cNvSpPr/>
                  <p:nvPr/>
                </p:nvSpPr>
                <p:spPr>
                  <a:xfrm>
                    <a:off x="10258609" y="4742282"/>
                    <a:ext cx="120847" cy="120846"/>
                  </a:xfrm>
                  <a:custGeom>
                    <a:avLst/>
                    <a:gdLst>
                      <a:gd name="connsiteX0" fmla="*/ 0 w 120847"/>
                      <a:gd name="connsiteY0" fmla="*/ 107418 h 120846"/>
                      <a:gd name="connsiteX1" fmla="*/ 0 w 120847"/>
                      <a:gd name="connsiteY1" fmla="*/ 13429 h 120846"/>
                      <a:gd name="connsiteX2" fmla="*/ 13429 w 120847"/>
                      <a:gd name="connsiteY2" fmla="*/ 0 h 120846"/>
                      <a:gd name="connsiteX3" fmla="*/ 107418 w 120847"/>
                      <a:gd name="connsiteY3" fmla="*/ 0 h 120846"/>
                      <a:gd name="connsiteX4" fmla="*/ 120847 w 120847"/>
                      <a:gd name="connsiteY4" fmla="*/ 13429 h 120846"/>
                      <a:gd name="connsiteX5" fmla="*/ 120847 w 120847"/>
                      <a:gd name="connsiteY5" fmla="*/ 107418 h 120846"/>
                      <a:gd name="connsiteX6" fmla="*/ 107418 w 120847"/>
                      <a:gd name="connsiteY6" fmla="*/ 120847 h 120846"/>
                      <a:gd name="connsiteX7" fmla="*/ 13429 w 120847"/>
                      <a:gd name="connsiteY7" fmla="*/ 120847 h 120846"/>
                      <a:gd name="connsiteX8" fmla="*/ 0 w 120847"/>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7"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grpSp>
            <p:grpSp>
              <p:nvGrpSpPr>
                <p:cNvPr id="270" name="Graphique 4" descr="Ordinateur portable avec téléphone et calculatrice">
                  <a:extLst>
                    <a:ext uri="{FF2B5EF4-FFF2-40B4-BE49-F238E27FC236}">
                      <a16:creationId xmlns:a16="http://schemas.microsoft.com/office/drawing/2014/main" id="{586CDDD8-5476-1354-0EB9-0638BEDCC692}"/>
                    </a:ext>
                  </a:extLst>
                </p:cNvPr>
                <p:cNvGrpSpPr/>
                <p:nvPr/>
              </p:nvGrpSpPr>
              <p:grpSpPr>
                <a:xfrm>
                  <a:off x="8575175" y="4896692"/>
                  <a:ext cx="2020382" cy="120846"/>
                  <a:chOff x="8575175" y="4896692"/>
                  <a:chExt cx="2020382" cy="120846"/>
                </a:xfrm>
                <a:solidFill>
                  <a:srgbClr val="2F2F2F"/>
                </a:solidFill>
              </p:grpSpPr>
              <p:sp>
                <p:nvSpPr>
                  <p:cNvPr id="271" name="Forme libre : forme 270">
                    <a:extLst>
                      <a:ext uri="{FF2B5EF4-FFF2-40B4-BE49-F238E27FC236}">
                        <a16:creationId xmlns:a16="http://schemas.microsoft.com/office/drawing/2014/main" id="{9CA1C6AD-ED71-4ED5-3DA1-DEBD5906BC83}"/>
                      </a:ext>
                    </a:extLst>
                  </p:cNvPr>
                  <p:cNvSpPr/>
                  <p:nvPr/>
                </p:nvSpPr>
                <p:spPr>
                  <a:xfrm>
                    <a:off x="8575175" y="4896692"/>
                    <a:ext cx="268160" cy="120846"/>
                  </a:xfrm>
                  <a:custGeom>
                    <a:avLst/>
                    <a:gdLst>
                      <a:gd name="connsiteX0" fmla="*/ 254732 w 268160"/>
                      <a:gd name="connsiteY0" fmla="*/ 120847 h 120846"/>
                      <a:gd name="connsiteX1" fmla="*/ 13429 w 268160"/>
                      <a:gd name="connsiteY1" fmla="*/ 120847 h 120846"/>
                      <a:gd name="connsiteX2" fmla="*/ 0 w 268160"/>
                      <a:gd name="connsiteY2" fmla="*/ 107418 h 120846"/>
                      <a:gd name="connsiteX3" fmla="*/ 0 w 268160"/>
                      <a:gd name="connsiteY3" fmla="*/ 13429 h 120846"/>
                      <a:gd name="connsiteX4" fmla="*/ 13429 w 268160"/>
                      <a:gd name="connsiteY4" fmla="*/ 0 h 120846"/>
                      <a:gd name="connsiteX5" fmla="*/ 254732 w 268160"/>
                      <a:gd name="connsiteY5" fmla="*/ 0 h 120846"/>
                      <a:gd name="connsiteX6" fmla="*/ 268161 w 268160"/>
                      <a:gd name="connsiteY6" fmla="*/ 13429 h 120846"/>
                      <a:gd name="connsiteX7" fmla="*/ 268161 w 268160"/>
                      <a:gd name="connsiteY7" fmla="*/ 107418 h 120846"/>
                      <a:gd name="connsiteX8" fmla="*/ 254732 w 268160"/>
                      <a:gd name="connsiteY8" fmla="*/ 120847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160" h="120846">
                        <a:moveTo>
                          <a:pt x="254732" y="120847"/>
                        </a:moveTo>
                        <a:lnTo>
                          <a:pt x="13429" y="120847"/>
                        </a:lnTo>
                        <a:cubicBezTo>
                          <a:pt x="6013" y="120847"/>
                          <a:pt x="0" y="114834"/>
                          <a:pt x="0" y="107418"/>
                        </a:cubicBezTo>
                        <a:lnTo>
                          <a:pt x="0" y="13429"/>
                        </a:lnTo>
                        <a:cubicBezTo>
                          <a:pt x="0" y="6013"/>
                          <a:pt x="6013" y="0"/>
                          <a:pt x="13429" y="0"/>
                        </a:cubicBezTo>
                        <a:lnTo>
                          <a:pt x="254732" y="0"/>
                        </a:lnTo>
                        <a:cubicBezTo>
                          <a:pt x="262148" y="0"/>
                          <a:pt x="268161" y="6013"/>
                          <a:pt x="268161" y="13429"/>
                        </a:cubicBezTo>
                        <a:lnTo>
                          <a:pt x="268161" y="107418"/>
                        </a:lnTo>
                        <a:cubicBezTo>
                          <a:pt x="268161" y="114834"/>
                          <a:pt x="262148" y="120847"/>
                          <a:pt x="254732" y="120847"/>
                        </a:cubicBezTo>
                        <a:close/>
                      </a:path>
                    </a:pathLst>
                  </a:custGeom>
                  <a:solidFill>
                    <a:srgbClr val="2F2F2F"/>
                  </a:solidFill>
                  <a:ln w="5497" cap="flat">
                    <a:noFill/>
                    <a:prstDash val="solid"/>
                    <a:miter/>
                  </a:ln>
                </p:spPr>
                <p:txBody>
                  <a:bodyPr rtlCol="0" anchor="ctr"/>
                  <a:lstStyle/>
                  <a:p>
                    <a:endParaRPr lang="fr-FR"/>
                  </a:p>
                </p:txBody>
              </p:sp>
              <p:sp>
                <p:nvSpPr>
                  <p:cNvPr id="272" name="Forme libre : forme 271">
                    <a:extLst>
                      <a:ext uri="{FF2B5EF4-FFF2-40B4-BE49-F238E27FC236}">
                        <a16:creationId xmlns:a16="http://schemas.microsoft.com/office/drawing/2014/main" id="{59A310E3-0957-23A9-1F68-986979F46625}"/>
                      </a:ext>
                    </a:extLst>
                  </p:cNvPr>
                  <p:cNvSpPr/>
                  <p:nvPr/>
                </p:nvSpPr>
                <p:spPr>
                  <a:xfrm>
                    <a:off x="8867476" y="4896692"/>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73" name="Forme libre : forme 272">
                    <a:extLst>
                      <a:ext uri="{FF2B5EF4-FFF2-40B4-BE49-F238E27FC236}">
                        <a16:creationId xmlns:a16="http://schemas.microsoft.com/office/drawing/2014/main" id="{1B5A9EDD-F89C-7B19-8223-88ECFABCDCE0}"/>
                      </a:ext>
                    </a:extLst>
                  </p:cNvPr>
                  <p:cNvSpPr/>
                  <p:nvPr/>
                </p:nvSpPr>
                <p:spPr>
                  <a:xfrm>
                    <a:off x="9013623" y="4896692"/>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74" name="Forme libre : forme 273">
                    <a:extLst>
                      <a:ext uri="{FF2B5EF4-FFF2-40B4-BE49-F238E27FC236}">
                        <a16:creationId xmlns:a16="http://schemas.microsoft.com/office/drawing/2014/main" id="{593CEF85-3F2C-D10F-1B08-DC539702B292}"/>
                      </a:ext>
                    </a:extLst>
                  </p:cNvPr>
                  <p:cNvSpPr/>
                  <p:nvPr/>
                </p:nvSpPr>
                <p:spPr>
                  <a:xfrm>
                    <a:off x="9159776" y="4896692"/>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07"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75" name="Forme libre : forme 274">
                    <a:extLst>
                      <a:ext uri="{FF2B5EF4-FFF2-40B4-BE49-F238E27FC236}">
                        <a16:creationId xmlns:a16="http://schemas.microsoft.com/office/drawing/2014/main" id="{97E7847D-F38F-D3FC-7A66-D3ECB0E306F7}"/>
                      </a:ext>
                    </a:extLst>
                  </p:cNvPr>
                  <p:cNvSpPr/>
                  <p:nvPr/>
                </p:nvSpPr>
                <p:spPr>
                  <a:xfrm>
                    <a:off x="9305923" y="4896692"/>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76" name="Forme libre : forme 275">
                    <a:extLst>
                      <a:ext uri="{FF2B5EF4-FFF2-40B4-BE49-F238E27FC236}">
                        <a16:creationId xmlns:a16="http://schemas.microsoft.com/office/drawing/2014/main" id="{F11C8C5F-784F-C243-E3F5-1228ED7F2B88}"/>
                      </a:ext>
                    </a:extLst>
                  </p:cNvPr>
                  <p:cNvSpPr/>
                  <p:nvPr/>
                </p:nvSpPr>
                <p:spPr>
                  <a:xfrm>
                    <a:off x="9452071" y="4896692"/>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77" name="Forme libre : forme 276">
                    <a:extLst>
                      <a:ext uri="{FF2B5EF4-FFF2-40B4-BE49-F238E27FC236}">
                        <a16:creationId xmlns:a16="http://schemas.microsoft.com/office/drawing/2014/main" id="{99D7DE82-CA13-E291-AD94-7CA420B419DF}"/>
                      </a:ext>
                    </a:extLst>
                  </p:cNvPr>
                  <p:cNvSpPr/>
                  <p:nvPr/>
                </p:nvSpPr>
                <p:spPr>
                  <a:xfrm>
                    <a:off x="9598218" y="4896692"/>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78" name="Forme libre : forme 277">
                    <a:extLst>
                      <a:ext uri="{FF2B5EF4-FFF2-40B4-BE49-F238E27FC236}">
                        <a16:creationId xmlns:a16="http://schemas.microsoft.com/office/drawing/2014/main" id="{CE903B23-7B61-7FFE-ADBE-D956DD801AE0}"/>
                      </a:ext>
                    </a:extLst>
                  </p:cNvPr>
                  <p:cNvSpPr/>
                  <p:nvPr/>
                </p:nvSpPr>
                <p:spPr>
                  <a:xfrm>
                    <a:off x="9744365" y="4896692"/>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79" name="Forme libre : forme 278">
                    <a:extLst>
                      <a:ext uri="{FF2B5EF4-FFF2-40B4-BE49-F238E27FC236}">
                        <a16:creationId xmlns:a16="http://schemas.microsoft.com/office/drawing/2014/main" id="{1D390FC7-650C-DFAD-C9A8-CE306DD74142}"/>
                      </a:ext>
                    </a:extLst>
                  </p:cNvPr>
                  <p:cNvSpPr/>
                  <p:nvPr/>
                </p:nvSpPr>
                <p:spPr>
                  <a:xfrm>
                    <a:off x="9890518" y="4896692"/>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07"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80" name="Forme libre : forme 279">
                    <a:extLst>
                      <a:ext uri="{FF2B5EF4-FFF2-40B4-BE49-F238E27FC236}">
                        <a16:creationId xmlns:a16="http://schemas.microsoft.com/office/drawing/2014/main" id="{04DE4F1C-88D1-E97E-4898-01D3896C7363}"/>
                      </a:ext>
                    </a:extLst>
                  </p:cNvPr>
                  <p:cNvSpPr/>
                  <p:nvPr/>
                </p:nvSpPr>
                <p:spPr>
                  <a:xfrm>
                    <a:off x="10036665" y="4896692"/>
                    <a:ext cx="120847" cy="120846"/>
                  </a:xfrm>
                  <a:custGeom>
                    <a:avLst/>
                    <a:gdLst>
                      <a:gd name="connsiteX0" fmla="*/ 0 w 120847"/>
                      <a:gd name="connsiteY0" fmla="*/ 107418 h 120846"/>
                      <a:gd name="connsiteX1" fmla="*/ 0 w 120847"/>
                      <a:gd name="connsiteY1" fmla="*/ 13429 h 120846"/>
                      <a:gd name="connsiteX2" fmla="*/ 13429 w 120847"/>
                      <a:gd name="connsiteY2" fmla="*/ 0 h 120846"/>
                      <a:gd name="connsiteX3" fmla="*/ 107418 w 120847"/>
                      <a:gd name="connsiteY3" fmla="*/ 0 h 120846"/>
                      <a:gd name="connsiteX4" fmla="*/ 120847 w 120847"/>
                      <a:gd name="connsiteY4" fmla="*/ 13429 h 120846"/>
                      <a:gd name="connsiteX5" fmla="*/ 120847 w 120847"/>
                      <a:gd name="connsiteY5" fmla="*/ 107418 h 120846"/>
                      <a:gd name="connsiteX6" fmla="*/ 107418 w 120847"/>
                      <a:gd name="connsiteY6" fmla="*/ 120847 h 120846"/>
                      <a:gd name="connsiteX7" fmla="*/ 13429 w 120847"/>
                      <a:gd name="connsiteY7" fmla="*/ 120847 h 120846"/>
                      <a:gd name="connsiteX8" fmla="*/ 0 w 120847"/>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7"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08"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81" name="Forme libre : forme 280">
                    <a:extLst>
                      <a:ext uri="{FF2B5EF4-FFF2-40B4-BE49-F238E27FC236}">
                        <a16:creationId xmlns:a16="http://schemas.microsoft.com/office/drawing/2014/main" id="{CF6A1399-1411-2EB2-29FF-A4F5A46E3CBC}"/>
                      </a:ext>
                    </a:extLst>
                  </p:cNvPr>
                  <p:cNvSpPr/>
                  <p:nvPr/>
                </p:nvSpPr>
                <p:spPr>
                  <a:xfrm>
                    <a:off x="10182813" y="4896692"/>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82" name="Forme libre : forme 281">
                    <a:extLst>
                      <a:ext uri="{FF2B5EF4-FFF2-40B4-BE49-F238E27FC236}">
                        <a16:creationId xmlns:a16="http://schemas.microsoft.com/office/drawing/2014/main" id="{1AC6959E-7ED5-3C99-6D92-9B12D3F5DF09}"/>
                      </a:ext>
                    </a:extLst>
                  </p:cNvPr>
                  <p:cNvSpPr/>
                  <p:nvPr/>
                </p:nvSpPr>
                <p:spPr>
                  <a:xfrm>
                    <a:off x="10328960" y="4896692"/>
                    <a:ext cx="266598" cy="120846"/>
                  </a:xfrm>
                  <a:custGeom>
                    <a:avLst/>
                    <a:gdLst>
                      <a:gd name="connsiteX0" fmla="*/ 0 w 266598"/>
                      <a:gd name="connsiteY0" fmla="*/ 107418 h 120846"/>
                      <a:gd name="connsiteX1" fmla="*/ 0 w 266598"/>
                      <a:gd name="connsiteY1" fmla="*/ 13429 h 120846"/>
                      <a:gd name="connsiteX2" fmla="*/ 13429 w 266598"/>
                      <a:gd name="connsiteY2" fmla="*/ 0 h 120846"/>
                      <a:gd name="connsiteX3" fmla="*/ 253170 w 266598"/>
                      <a:gd name="connsiteY3" fmla="*/ 0 h 120846"/>
                      <a:gd name="connsiteX4" fmla="*/ 266598 w 266598"/>
                      <a:gd name="connsiteY4" fmla="*/ 13429 h 120846"/>
                      <a:gd name="connsiteX5" fmla="*/ 266598 w 266598"/>
                      <a:gd name="connsiteY5" fmla="*/ 107418 h 120846"/>
                      <a:gd name="connsiteX6" fmla="*/ 253170 w 266598"/>
                      <a:gd name="connsiteY6" fmla="*/ 120847 h 120846"/>
                      <a:gd name="connsiteX7" fmla="*/ 13429 w 266598"/>
                      <a:gd name="connsiteY7" fmla="*/ 120847 h 120846"/>
                      <a:gd name="connsiteX8" fmla="*/ 0 w 266598"/>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598" h="120846">
                        <a:moveTo>
                          <a:pt x="0" y="107418"/>
                        </a:moveTo>
                        <a:lnTo>
                          <a:pt x="0" y="13429"/>
                        </a:lnTo>
                        <a:cubicBezTo>
                          <a:pt x="5243" y="8186"/>
                          <a:pt x="8186" y="5243"/>
                          <a:pt x="13429" y="0"/>
                        </a:cubicBezTo>
                        <a:lnTo>
                          <a:pt x="253170" y="0"/>
                        </a:lnTo>
                        <a:cubicBezTo>
                          <a:pt x="258412" y="5243"/>
                          <a:pt x="261355" y="8186"/>
                          <a:pt x="266598" y="13429"/>
                        </a:cubicBezTo>
                        <a:lnTo>
                          <a:pt x="266598" y="107418"/>
                        </a:lnTo>
                        <a:cubicBezTo>
                          <a:pt x="261355" y="112661"/>
                          <a:pt x="258412" y="115604"/>
                          <a:pt x="253170" y="120847"/>
                        </a:cubicBezTo>
                        <a:lnTo>
                          <a:pt x="13429" y="120847"/>
                        </a:lnTo>
                        <a:cubicBezTo>
                          <a:pt x="8186" y="115604"/>
                          <a:pt x="5243" y="112666"/>
                          <a:pt x="0" y="107418"/>
                        </a:cubicBezTo>
                        <a:close/>
                      </a:path>
                    </a:pathLst>
                  </a:custGeom>
                  <a:solidFill>
                    <a:srgbClr val="2F2F2F"/>
                  </a:solidFill>
                  <a:ln w="5497" cap="flat">
                    <a:noFill/>
                    <a:prstDash val="solid"/>
                    <a:miter/>
                  </a:ln>
                </p:spPr>
                <p:txBody>
                  <a:bodyPr rtlCol="0" anchor="ctr"/>
                  <a:lstStyle/>
                  <a:p>
                    <a:endParaRPr lang="fr-FR"/>
                  </a:p>
                </p:txBody>
              </p:sp>
            </p:grpSp>
            <p:grpSp>
              <p:nvGrpSpPr>
                <p:cNvPr id="283" name="Graphique 4" descr="Ordinateur portable avec téléphone et calculatrice">
                  <a:extLst>
                    <a:ext uri="{FF2B5EF4-FFF2-40B4-BE49-F238E27FC236}">
                      <a16:creationId xmlns:a16="http://schemas.microsoft.com/office/drawing/2014/main" id="{D92246C4-824B-57DF-1BEB-513EF99C36F6}"/>
                    </a:ext>
                  </a:extLst>
                </p:cNvPr>
                <p:cNvGrpSpPr/>
                <p:nvPr/>
              </p:nvGrpSpPr>
              <p:grpSpPr>
                <a:xfrm>
                  <a:off x="8575181" y="5048044"/>
                  <a:ext cx="2020047" cy="121424"/>
                  <a:chOff x="8575181" y="5048044"/>
                  <a:chExt cx="2020047" cy="121424"/>
                </a:xfrm>
                <a:solidFill>
                  <a:srgbClr val="2F2F2F"/>
                </a:solidFill>
              </p:grpSpPr>
              <p:sp>
                <p:nvSpPr>
                  <p:cNvPr id="284" name="Forme libre : forme 283">
                    <a:extLst>
                      <a:ext uri="{FF2B5EF4-FFF2-40B4-BE49-F238E27FC236}">
                        <a16:creationId xmlns:a16="http://schemas.microsoft.com/office/drawing/2014/main" id="{B306EABF-ACEC-334D-94DD-A2002513ED73}"/>
                      </a:ext>
                    </a:extLst>
                  </p:cNvPr>
                  <p:cNvSpPr/>
                  <p:nvPr/>
                </p:nvSpPr>
                <p:spPr>
                  <a:xfrm>
                    <a:off x="8575181" y="5048049"/>
                    <a:ext cx="120846" cy="120846"/>
                  </a:xfrm>
                  <a:custGeom>
                    <a:avLst/>
                    <a:gdLst>
                      <a:gd name="connsiteX0" fmla="*/ 107418 w 120846"/>
                      <a:gd name="connsiteY0" fmla="*/ 120847 h 120846"/>
                      <a:gd name="connsiteX1" fmla="*/ 13429 w 120846"/>
                      <a:gd name="connsiteY1" fmla="*/ 120847 h 120846"/>
                      <a:gd name="connsiteX2" fmla="*/ 0 w 120846"/>
                      <a:gd name="connsiteY2" fmla="*/ 107418 h 120846"/>
                      <a:gd name="connsiteX3" fmla="*/ 0 w 120846"/>
                      <a:gd name="connsiteY3" fmla="*/ 13429 h 120846"/>
                      <a:gd name="connsiteX4" fmla="*/ 13429 w 120846"/>
                      <a:gd name="connsiteY4" fmla="*/ 0 h 120846"/>
                      <a:gd name="connsiteX5" fmla="*/ 107418 w 120846"/>
                      <a:gd name="connsiteY5" fmla="*/ 0 h 120846"/>
                      <a:gd name="connsiteX6" fmla="*/ 120847 w 120846"/>
                      <a:gd name="connsiteY6" fmla="*/ 13429 h 120846"/>
                      <a:gd name="connsiteX7" fmla="*/ 120847 w 120846"/>
                      <a:gd name="connsiteY7" fmla="*/ 107418 h 120846"/>
                      <a:gd name="connsiteX8" fmla="*/ 107418 w 120846"/>
                      <a:gd name="connsiteY8" fmla="*/ 120847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107418" y="120847"/>
                        </a:moveTo>
                        <a:lnTo>
                          <a:pt x="13429" y="120847"/>
                        </a:lnTo>
                        <a:cubicBezTo>
                          <a:pt x="6013" y="120847"/>
                          <a:pt x="0" y="114834"/>
                          <a:pt x="0" y="107418"/>
                        </a:cubicBezTo>
                        <a:lnTo>
                          <a:pt x="0" y="13429"/>
                        </a:lnTo>
                        <a:cubicBezTo>
                          <a:pt x="0" y="6013"/>
                          <a:pt x="6013" y="0"/>
                          <a:pt x="13429" y="0"/>
                        </a:cubicBezTo>
                        <a:lnTo>
                          <a:pt x="107418" y="0"/>
                        </a:lnTo>
                        <a:cubicBezTo>
                          <a:pt x="114834" y="0"/>
                          <a:pt x="120847" y="6013"/>
                          <a:pt x="120847" y="13429"/>
                        </a:cubicBezTo>
                        <a:lnTo>
                          <a:pt x="120847" y="107418"/>
                        </a:lnTo>
                        <a:cubicBezTo>
                          <a:pt x="120841" y="114834"/>
                          <a:pt x="114829" y="120847"/>
                          <a:pt x="107418" y="120847"/>
                        </a:cubicBezTo>
                        <a:close/>
                      </a:path>
                    </a:pathLst>
                  </a:custGeom>
                  <a:solidFill>
                    <a:srgbClr val="2F2F2F"/>
                  </a:solidFill>
                  <a:ln w="5497" cap="flat">
                    <a:noFill/>
                    <a:prstDash val="solid"/>
                    <a:miter/>
                  </a:ln>
                </p:spPr>
                <p:txBody>
                  <a:bodyPr rtlCol="0" anchor="ctr"/>
                  <a:lstStyle/>
                  <a:p>
                    <a:endParaRPr lang="fr-FR"/>
                  </a:p>
                </p:txBody>
              </p:sp>
              <p:sp>
                <p:nvSpPr>
                  <p:cNvPr id="285" name="Forme libre : forme 284">
                    <a:extLst>
                      <a:ext uri="{FF2B5EF4-FFF2-40B4-BE49-F238E27FC236}">
                        <a16:creationId xmlns:a16="http://schemas.microsoft.com/office/drawing/2014/main" id="{8198F98C-D692-D5BF-605D-97D4B44F2E2E}"/>
                      </a:ext>
                    </a:extLst>
                  </p:cNvPr>
                  <p:cNvSpPr/>
                  <p:nvPr/>
                </p:nvSpPr>
                <p:spPr>
                  <a:xfrm>
                    <a:off x="8721328" y="5048049"/>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86" name="Forme libre : forme 285">
                    <a:extLst>
                      <a:ext uri="{FF2B5EF4-FFF2-40B4-BE49-F238E27FC236}">
                        <a16:creationId xmlns:a16="http://schemas.microsoft.com/office/drawing/2014/main" id="{196FED7E-D86C-4F3F-756F-98F69E9DF0B9}"/>
                      </a:ext>
                    </a:extLst>
                  </p:cNvPr>
                  <p:cNvSpPr/>
                  <p:nvPr/>
                </p:nvSpPr>
                <p:spPr>
                  <a:xfrm>
                    <a:off x="8867476" y="5048049"/>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87" name="Forme libre : forme 286">
                    <a:extLst>
                      <a:ext uri="{FF2B5EF4-FFF2-40B4-BE49-F238E27FC236}">
                        <a16:creationId xmlns:a16="http://schemas.microsoft.com/office/drawing/2014/main" id="{FD1417E3-B777-F9D9-D9EC-1CC67D4B731F}"/>
                      </a:ext>
                    </a:extLst>
                  </p:cNvPr>
                  <p:cNvSpPr/>
                  <p:nvPr/>
                </p:nvSpPr>
                <p:spPr>
                  <a:xfrm>
                    <a:off x="9013623" y="5048049"/>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7416" y="13429"/>
                          <a:pt x="13429" y="7416"/>
                          <a:pt x="13429" y="0"/>
                        </a:cubicBezTo>
                        <a:lnTo>
                          <a:pt x="107418" y="0"/>
                        </a:lnTo>
                        <a:cubicBezTo>
                          <a:pt x="107418" y="7416"/>
                          <a:pt x="113431" y="13429"/>
                          <a:pt x="120847" y="13429"/>
                        </a:cubicBezTo>
                        <a:lnTo>
                          <a:pt x="120847" y="107418"/>
                        </a:lnTo>
                        <a:cubicBezTo>
                          <a:pt x="113431" y="107418"/>
                          <a:pt x="107418" y="113431"/>
                          <a:pt x="107418" y="120847"/>
                        </a:cubicBezTo>
                        <a:lnTo>
                          <a:pt x="13429" y="120847"/>
                        </a:lnTo>
                        <a:cubicBezTo>
                          <a:pt x="13429" y="113431"/>
                          <a:pt x="7416" y="107418"/>
                          <a:pt x="0" y="107418"/>
                        </a:cubicBezTo>
                        <a:close/>
                      </a:path>
                    </a:pathLst>
                  </a:custGeom>
                  <a:solidFill>
                    <a:srgbClr val="2F2F2F"/>
                  </a:solidFill>
                  <a:ln w="5497" cap="flat">
                    <a:noFill/>
                    <a:prstDash val="solid"/>
                    <a:miter/>
                  </a:ln>
                </p:spPr>
                <p:txBody>
                  <a:bodyPr rtlCol="0" anchor="ctr"/>
                  <a:lstStyle/>
                  <a:p>
                    <a:endParaRPr lang="fr-FR"/>
                  </a:p>
                </p:txBody>
              </p:sp>
              <p:sp>
                <p:nvSpPr>
                  <p:cNvPr id="288" name="Forme libre : forme 287">
                    <a:extLst>
                      <a:ext uri="{FF2B5EF4-FFF2-40B4-BE49-F238E27FC236}">
                        <a16:creationId xmlns:a16="http://schemas.microsoft.com/office/drawing/2014/main" id="{DAB0FDB4-0880-4F7C-822C-FBACEA50234E}"/>
                      </a:ext>
                    </a:extLst>
                  </p:cNvPr>
                  <p:cNvSpPr/>
                  <p:nvPr/>
                </p:nvSpPr>
                <p:spPr>
                  <a:xfrm>
                    <a:off x="9156948" y="5048049"/>
                    <a:ext cx="854933" cy="120846"/>
                  </a:xfrm>
                  <a:custGeom>
                    <a:avLst/>
                    <a:gdLst>
                      <a:gd name="connsiteX0" fmla="*/ 0 w 854933"/>
                      <a:gd name="connsiteY0" fmla="*/ 107418 h 120846"/>
                      <a:gd name="connsiteX1" fmla="*/ 0 w 854933"/>
                      <a:gd name="connsiteY1" fmla="*/ 13429 h 120846"/>
                      <a:gd name="connsiteX2" fmla="*/ 13429 w 854933"/>
                      <a:gd name="connsiteY2" fmla="*/ 0 h 120846"/>
                      <a:gd name="connsiteX3" fmla="*/ 841505 w 854933"/>
                      <a:gd name="connsiteY3" fmla="*/ 0 h 120846"/>
                      <a:gd name="connsiteX4" fmla="*/ 854934 w 854933"/>
                      <a:gd name="connsiteY4" fmla="*/ 13429 h 120846"/>
                      <a:gd name="connsiteX5" fmla="*/ 854934 w 854933"/>
                      <a:gd name="connsiteY5" fmla="*/ 107418 h 120846"/>
                      <a:gd name="connsiteX6" fmla="*/ 841505 w 854933"/>
                      <a:gd name="connsiteY6" fmla="*/ 120847 h 120846"/>
                      <a:gd name="connsiteX7" fmla="*/ 13423 w 854933"/>
                      <a:gd name="connsiteY7" fmla="*/ 120847 h 120846"/>
                      <a:gd name="connsiteX8" fmla="*/ 0 w 854933"/>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4933" h="120846">
                        <a:moveTo>
                          <a:pt x="0" y="107418"/>
                        </a:moveTo>
                        <a:lnTo>
                          <a:pt x="0" y="13429"/>
                        </a:lnTo>
                        <a:cubicBezTo>
                          <a:pt x="0" y="6013"/>
                          <a:pt x="6013" y="0"/>
                          <a:pt x="13429" y="0"/>
                        </a:cubicBezTo>
                        <a:lnTo>
                          <a:pt x="841505" y="0"/>
                        </a:lnTo>
                        <a:cubicBezTo>
                          <a:pt x="848921" y="0"/>
                          <a:pt x="854934" y="6013"/>
                          <a:pt x="854934" y="13429"/>
                        </a:cubicBezTo>
                        <a:lnTo>
                          <a:pt x="854934" y="107418"/>
                        </a:lnTo>
                        <a:cubicBezTo>
                          <a:pt x="854934" y="114834"/>
                          <a:pt x="848921" y="120847"/>
                          <a:pt x="841505" y="120847"/>
                        </a:cubicBezTo>
                        <a:lnTo>
                          <a:pt x="13423" y="120847"/>
                        </a:lnTo>
                        <a:cubicBezTo>
                          <a:pt x="6007"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89" name="Forme libre : forme 288">
                    <a:extLst>
                      <a:ext uri="{FF2B5EF4-FFF2-40B4-BE49-F238E27FC236}">
                        <a16:creationId xmlns:a16="http://schemas.microsoft.com/office/drawing/2014/main" id="{65A8FE1D-E747-C173-A213-CD2C74D1FF24}"/>
                      </a:ext>
                    </a:extLst>
                  </p:cNvPr>
                  <p:cNvSpPr/>
                  <p:nvPr/>
                </p:nvSpPr>
                <p:spPr>
                  <a:xfrm>
                    <a:off x="10036665" y="5048049"/>
                    <a:ext cx="120847" cy="120846"/>
                  </a:xfrm>
                  <a:custGeom>
                    <a:avLst/>
                    <a:gdLst>
                      <a:gd name="connsiteX0" fmla="*/ 0 w 120847"/>
                      <a:gd name="connsiteY0" fmla="*/ 107418 h 120846"/>
                      <a:gd name="connsiteX1" fmla="*/ 0 w 120847"/>
                      <a:gd name="connsiteY1" fmla="*/ 13429 h 120846"/>
                      <a:gd name="connsiteX2" fmla="*/ 13429 w 120847"/>
                      <a:gd name="connsiteY2" fmla="*/ 0 h 120846"/>
                      <a:gd name="connsiteX3" fmla="*/ 107418 w 120847"/>
                      <a:gd name="connsiteY3" fmla="*/ 0 h 120846"/>
                      <a:gd name="connsiteX4" fmla="*/ 120847 w 120847"/>
                      <a:gd name="connsiteY4" fmla="*/ 13429 h 120846"/>
                      <a:gd name="connsiteX5" fmla="*/ 120847 w 120847"/>
                      <a:gd name="connsiteY5" fmla="*/ 107418 h 120846"/>
                      <a:gd name="connsiteX6" fmla="*/ 107418 w 120847"/>
                      <a:gd name="connsiteY6" fmla="*/ 120847 h 120846"/>
                      <a:gd name="connsiteX7" fmla="*/ 13429 w 120847"/>
                      <a:gd name="connsiteY7" fmla="*/ 120847 h 120846"/>
                      <a:gd name="connsiteX8" fmla="*/ 0 w 120847"/>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7"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08"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90" name="Forme libre : forme 289">
                    <a:extLst>
                      <a:ext uri="{FF2B5EF4-FFF2-40B4-BE49-F238E27FC236}">
                        <a16:creationId xmlns:a16="http://schemas.microsoft.com/office/drawing/2014/main" id="{D69EFE14-627B-E2F6-5C26-E8260BDA7BEC}"/>
                      </a:ext>
                    </a:extLst>
                  </p:cNvPr>
                  <p:cNvSpPr/>
                  <p:nvPr/>
                </p:nvSpPr>
                <p:spPr>
                  <a:xfrm>
                    <a:off x="10183385" y="5048049"/>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91" name="Forme libre : forme 290">
                    <a:extLst>
                      <a:ext uri="{FF2B5EF4-FFF2-40B4-BE49-F238E27FC236}">
                        <a16:creationId xmlns:a16="http://schemas.microsoft.com/office/drawing/2014/main" id="{F68EC458-B83B-3DA7-3083-3A1707EE89DD}"/>
                      </a:ext>
                    </a:extLst>
                  </p:cNvPr>
                  <p:cNvSpPr/>
                  <p:nvPr/>
                </p:nvSpPr>
                <p:spPr>
                  <a:xfrm>
                    <a:off x="10474381" y="5048622"/>
                    <a:ext cx="120846" cy="120846"/>
                  </a:xfrm>
                  <a:custGeom>
                    <a:avLst/>
                    <a:gdLst>
                      <a:gd name="connsiteX0" fmla="*/ 0 w 120846"/>
                      <a:gd name="connsiteY0" fmla="*/ 107418 h 120846"/>
                      <a:gd name="connsiteX1" fmla="*/ 0 w 120846"/>
                      <a:gd name="connsiteY1" fmla="*/ 13429 h 120846"/>
                      <a:gd name="connsiteX2" fmla="*/ 13429 w 120846"/>
                      <a:gd name="connsiteY2" fmla="*/ 0 h 120846"/>
                      <a:gd name="connsiteX3" fmla="*/ 107418 w 120846"/>
                      <a:gd name="connsiteY3" fmla="*/ 0 h 120846"/>
                      <a:gd name="connsiteX4" fmla="*/ 120847 w 120846"/>
                      <a:gd name="connsiteY4" fmla="*/ 13429 h 120846"/>
                      <a:gd name="connsiteX5" fmla="*/ 120847 w 120846"/>
                      <a:gd name="connsiteY5" fmla="*/ 107418 h 120846"/>
                      <a:gd name="connsiteX6" fmla="*/ 107418 w 120846"/>
                      <a:gd name="connsiteY6" fmla="*/ 120847 h 120846"/>
                      <a:gd name="connsiteX7" fmla="*/ 13429 w 120846"/>
                      <a:gd name="connsiteY7" fmla="*/ 120847 h 120846"/>
                      <a:gd name="connsiteX8" fmla="*/ 0 w 120846"/>
                      <a:gd name="connsiteY8" fmla="*/ 107418 h 12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120846">
                        <a:moveTo>
                          <a:pt x="0" y="107418"/>
                        </a:moveTo>
                        <a:lnTo>
                          <a:pt x="0" y="13429"/>
                        </a:lnTo>
                        <a:cubicBezTo>
                          <a:pt x="0" y="6013"/>
                          <a:pt x="6013" y="0"/>
                          <a:pt x="13429" y="0"/>
                        </a:cubicBezTo>
                        <a:lnTo>
                          <a:pt x="107418" y="0"/>
                        </a:lnTo>
                        <a:cubicBezTo>
                          <a:pt x="114834" y="0"/>
                          <a:pt x="120847" y="6013"/>
                          <a:pt x="120847" y="13429"/>
                        </a:cubicBezTo>
                        <a:lnTo>
                          <a:pt x="120847" y="107418"/>
                        </a:lnTo>
                        <a:cubicBezTo>
                          <a:pt x="120847" y="114834"/>
                          <a:pt x="114834" y="120847"/>
                          <a:pt x="107418" y="120847"/>
                        </a:cubicBezTo>
                        <a:lnTo>
                          <a:pt x="13429" y="120847"/>
                        </a:lnTo>
                        <a:cubicBezTo>
                          <a:pt x="6013" y="120847"/>
                          <a:pt x="0" y="114834"/>
                          <a:pt x="0" y="107418"/>
                        </a:cubicBezTo>
                        <a:close/>
                      </a:path>
                    </a:pathLst>
                  </a:custGeom>
                  <a:solidFill>
                    <a:srgbClr val="2F2F2F"/>
                  </a:solidFill>
                  <a:ln w="5497" cap="flat">
                    <a:noFill/>
                    <a:prstDash val="solid"/>
                    <a:miter/>
                  </a:ln>
                </p:spPr>
                <p:txBody>
                  <a:bodyPr rtlCol="0" anchor="ctr"/>
                  <a:lstStyle/>
                  <a:p>
                    <a:endParaRPr lang="fr-FR"/>
                  </a:p>
                </p:txBody>
              </p:sp>
              <p:sp>
                <p:nvSpPr>
                  <p:cNvPr id="292" name="Forme libre : forme 291">
                    <a:extLst>
                      <a:ext uri="{FF2B5EF4-FFF2-40B4-BE49-F238E27FC236}">
                        <a16:creationId xmlns:a16="http://schemas.microsoft.com/office/drawing/2014/main" id="{BA2B4363-A7B7-75CB-908D-5A414A6A9E4C}"/>
                      </a:ext>
                    </a:extLst>
                  </p:cNvPr>
                  <p:cNvSpPr/>
                  <p:nvPr/>
                </p:nvSpPr>
                <p:spPr>
                  <a:xfrm>
                    <a:off x="10331920" y="5048044"/>
                    <a:ext cx="120846" cy="55018"/>
                  </a:xfrm>
                  <a:custGeom>
                    <a:avLst/>
                    <a:gdLst>
                      <a:gd name="connsiteX0" fmla="*/ 107418 w 120846"/>
                      <a:gd name="connsiteY0" fmla="*/ 55018 h 55018"/>
                      <a:gd name="connsiteX1" fmla="*/ 13429 w 120846"/>
                      <a:gd name="connsiteY1" fmla="*/ 55018 h 55018"/>
                      <a:gd name="connsiteX2" fmla="*/ 0 w 120846"/>
                      <a:gd name="connsiteY2" fmla="*/ 41590 h 55018"/>
                      <a:gd name="connsiteX3" fmla="*/ 0 w 120846"/>
                      <a:gd name="connsiteY3" fmla="*/ 13429 h 55018"/>
                      <a:gd name="connsiteX4" fmla="*/ 13429 w 120846"/>
                      <a:gd name="connsiteY4" fmla="*/ 0 h 55018"/>
                      <a:gd name="connsiteX5" fmla="*/ 107418 w 120846"/>
                      <a:gd name="connsiteY5" fmla="*/ 0 h 55018"/>
                      <a:gd name="connsiteX6" fmla="*/ 120847 w 120846"/>
                      <a:gd name="connsiteY6" fmla="*/ 13429 h 55018"/>
                      <a:gd name="connsiteX7" fmla="*/ 120847 w 120846"/>
                      <a:gd name="connsiteY7" fmla="*/ 41590 h 55018"/>
                      <a:gd name="connsiteX8" fmla="*/ 107418 w 120846"/>
                      <a:gd name="connsiteY8" fmla="*/ 55018 h 55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55018">
                        <a:moveTo>
                          <a:pt x="107418" y="55018"/>
                        </a:moveTo>
                        <a:lnTo>
                          <a:pt x="13429" y="55018"/>
                        </a:lnTo>
                        <a:cubicBezTo>
                          <a:pt x="6013" y="55018"/>
                          <a:pt x="0" y="49005"/>
                          <a:pt x="0" y="41590"/>
                        </a:cubicBezTo>
                        <a:lnTo>
                          <a:pt x="0" y="13429"/>
                        </a:lnTo>
                        <a:cubicBezTo>
                          <a:pt x="0" y="6013"/>
                          <a:pt x="6013" y="0"/>
                          <a:pt x="13429" y="0"/>
                        </a:cubicBezTo>
                        <a:lnTo>
                          <a:pt x="107418" y="0"/>
                        </a:lnTo>
                        <a:cubicBezTo>
                          <a:pt x="114834" y="0"/>
                          <a:pt x="120847" y="6013"/>
                          <a:pt x="120847" y="13429"/>
                        </a:cubicBezTo>
                        <a:lnTo>
                          <a:pt x="120847" y="41590"/>
                        </a:lnTo>
                        <a:cubicBezTo>
                          <a:pt x="120847" y="49005"/>
                          <a:pt x="114834" y="55018"/>
                          <a:pt x="107418" y="55018"/>
                        </a:cubicBezTo>
                        <a:close/>
                      </a:path>
                    </a:pathLst>
                  </a:custGeom>
                  <a:solidFill>
                    <a:srgbClr val="2F2F2F"/>
                  </a:solidFill>
                  <a:ln w="5497" cap="flat">
                    <a:noFill/>
                    <a:prstDash val="solid"/>
                    <a:miter/>
                  </a:ln>
                </p:spPr>
                <p:txBody>
                  <a:bodyPr rtlCol="0" anchor="ctr"/>
                  <a:lstStyle/>
                  <a:p>
                    <a:endParaRPr lang="fr-FR"/>
                  </a:p>
                </p:txBody>
              </p:sp>
              <p:sp>
                <p:nvSpPr>
                  <p:cNvPr id="293" name="Forme libre : forme 292">
                    <a:extLst>
                      <a:ext uri="{FF2B5EF4-FFF2-40B4-BE49-F238E27FC236}">
                        <a16:creationId xmlns:a16="http://schemas.microsoft.com/office/drawing/2014/main" id="{0342932A-CE7E-FCE7-74FF-CF4F59EA6CD5}"/>
                      </a:ext>
                    </a:extLst>
                  </p:cNvPr>
                  <p:cNvSpPr/>
                  <p:nvPr/>
                </p:nvSpPr>
                <p:spPr>
                  <a:xfrm>
                    <a:off x="10331920" y="5114060"/>
                    <a:ext cx="120846" cy="55018"/>
                  </a:xfrm>
                  <a:custGeom>
                    <a:avLst/>
                    <a:gdLst>
                      <a:gd name="connsiteX0" fmla="*/ 107418 w 120846"/>
                      <a:gd name="connsiteY0" fmla="*/ 55018 h 55018"/>
                      <a:gd name="connsiteX1" fmla="*/ 13429 w 120846"/>
                      <a:gd name="connsiteY1" fmla="*/ 55018 h 55018"/>
                      <a:gd name="connsiteX2" fmla="*/ 0 w 120846"/>
                      <a:gd name="connsiteY2" fmla="*/ 41590 h 55018"/>
                      <a:gd name="connsiteX3" fmla="*/ 0 w 120846"/>
                      <a:gd name="connsiteY3" fmla="*/ 13429 h 55018"/>
                      <a:gd name="connsiteX4" fmla="*/ 13429 w 120846"/>
                      <a:gd name="connsiteY4" fmla="*/ 0 h 55018"/>
                      <a:gd name="connsiteX5" fmla="*/ 107418 w 120846"/>
                      <a:gd name="connsiteY5" fmla="*/ 0 h 55018"/>
                      <a:gd name="connsiteX6" fmla="*/ 120847 w 120846"/>
                      <a:gd name="connsiteY6" fmla="*/ 13429 h 55018"/>
                      <a:gd name="connsiteX7" fmla="*/ 120847 w 120846"/>
                      <a:gd name="connsiteY7" fmla="*/ 41590 h 55018"/>
                      <a:gd name="connsiteX8" fmla="*/ 107418 w 120846"/>
                      <a:gd name="connsiteY8" fmla="*/ 55018 h 55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6" h="55018">
                        <a:moveTo>
                          <a:pt x="107418" y="55018"/>
                        </a:moveTo>
                        <a:lnTo>
                          <a:pt x="13429" y="55018"/>
                        </a:lnTo>
                        <a:cubicBezTo>
                          <a:pt x="6013" y="55018"/>
                          <a:pt x="0" y="49005"/>
                          <a:pt x="0" y="41590"/>
                        </a:cubicBezTo>
                        <a:lnTo>
                          <a:pt x="0" y="13429"/>
                        </a:lnTo>
                        <a:cubicBezTo>
                          <a:pt x="0" y="6013"/>
                          <a:pt x="6013" y="0"/>
                          <a:pt x="13429" y="0"/>
                        </a:cubicBezTo>
                        <a:lnTo>
                          <a:pt x="107418" y="0"/>
                        </a:lnTo>
                        <a:cubicBezTo>
                          <a:pt x="114834" y="0"/>
                          <a:pt x="120847" y="6013"/>
                          <a:pt x="120847" y="13429"/>
                        </a:cubicBezTo>
                        <a:lnTo>
                          <a:pt x="120847" y="41590"/>
                        </a:lnTo>
                        <a:cubicBezTo>
                          <a:pt x="120847" y="49005"/>
                          <a:pt x="114834" y="55018"/>
                          <a:pt x="107418" y="55018"/>
                        </a:cubicBezTo>
                        <a:close/>
                      </a:path>
                    </a:pathLst>
                  </a:custGeom>
                  <a:solidFill>
                    <a:srgbClr val="2F2F2F"/>
                  </a:solidFill>
                  <a:ln w="5497" cap="flat">
                    <a:noFill/>
                    <a:prstDash val="solid"/>
                    <a:miter/>
                  </a:ln>
                </p:spPr>
                <p:txBody>
                  <a:bodyPr rtlCol="0" anchor="ctr"/>
                  <a:lstStyle/>
                  <a:p>
                    <a:endParaRPr lang="fr-FR"/>
                  </a:p>
                </p:txBody>
              </p:sp>
            </p:grpSp>
          </p:grpSp>
          <p:sp>
            <p:nvSpPr>
              <p:cNvPr id="294" name="Forme libre : forme 293">
                <a:extLst>
                  <a:ext uri="{FF2B5EF4-FFF2-40B4-BE49-F238E27FC236}">
                    <a16:creationId xmlns:a16="http://schemas.microsoft.com/office/drawing/2014/main" id="{951D6156-74B2-198D-333D-D7B2FFBCE21A}"/>
                  </a:ext>
                </a:extLst>
              </p:cNvPr>
              <p:cNvSpPr/>
              <p:nvPr/>
            </p:nvSpPr>
            <p:spPr>
              <a:xfrm>
                <a:off x="8194888" y="3030907"/>
                <a:ext cx="2778587" cy="115527"/>
              </a:xfrm>
              <a:custGeom>
                <a:avLst/>
                <a:gdLst>
                  <a:gd name="connsiteX0" fmla="*/ 0 w 2778587"/>
                  <a:gd name="connsiteY0" fmla="*/ 110026 h 115527"/>
                  <a:gd name="connsiteX1" fmla="*/ 0 w 2778587"/>
                  <a:gd name="connsiteY1" fmla="*/ 79664 h 115527"/>
                  <a:gd name="connsiteX2" fmla="*/ 64591 w 2778587"/>
                  <a:gd name="connsiteY2" fmla="*/ 0 h 115527"/>
                  <a:gd name="connsiteX3" fmla="*/ 2713997 w 2778587"/>
                  <a:gd name="connsiteY3" fmla="*/ 0 h 115527"/>
                  <a:gd name="connsiteX4" fmla="*/ 2778587 w 2778587"/>
                  <a:gd name="connsiteY4" fmla="*/ 79664 h 115527"/>
                  <a:gd name="connsiteX5" fmla="*/ 2778587 w 2778587"/>
                  <a:gd name="connsiteY5" fmla="*/ 115527 h 115527"/>
                  <a:gd name="connsiteX6" fmla="*/ 0 w 2778587"/>
                  <a:gd name="connsiteY6" fmla="*/ 110026 h 115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8587" h="115527">
                    <a:moveTo>
                      <a:pt x="0" y="110026"/>
                    </a:moveTo>
                    <a:lnTo>
                      <a:pt x="0" y="79664"/>
                    </a:lnTo>
                    <a:cubicBezTo>
                      <a:pt x="0" y="38509"/>
                      <a:pt x="22638" y="0"/>
                      <a:pt x="64591" y="0"/>
                    </a:cubicBezTo>
                    <a:lnTo>
                      <a:pt x="2713997" y="0"/>
                    </a:lnTo>
                    <a:cubicBezTo>
                      <a:pt x="2755950" y="0"/>
                      <a:pt x="2778587" y="33008"/>
                      <a:pt x="2778587" y="79664"/>
                    </a:cubicBezTo>
                    <a:lnTo>
                      <a:pt x="2778587" y="115527"/>
                    </a:lnTo>
                    <a:lnTo>
                      <a:pt x="0" y="110026"/>
                    </a:lnTo>
                    <a:close/>
                  </a:path>
                </a:pathLst>
              </a:custGeom>
              <a:solidFill>
                <a:srgbClr val="CFCFCF"/>
              </a:solidFill>
              <a:ln w="5497" cap="flat">
                <a:noFill/>
                <a:prstDash val="solid"/>
                <a:miter/>
              </a:ln>
            </p:spPr>
            <p:txBody>
              <a:bodyPr rtlCol="0" anchor="ctr"/>
              <a:lstStyle/>
              <a:p>
                <a:endParaRPr lang="fr-FR"/>
              </a:p>
            </p:txBody>
          </p:sp>
          <p:sp>
            <p:nvSpPr>
              <p:cNvPr id="295" name="Forme libre : forme 294">
                <a:extLst>
                  <a:ext uri="{FF2B5EF4-FFF2-40B4-BE49-F238E27FC236}">
                    <a16:creationId xmlns:a16="http://schemas.microsoft.com/office/drawing/2014/main" id="{DD3E7AEB-D809-1653-24E5-38EEBF4F01E0}"/>
                  </a:ext>
                </a:extLst>
              </p:cNvPr>
              <p:cNvSpPr/>
              <p:nvPr/>
            </p:nvSpPr>
            <p:spPr>
              <a:xfrm>
                <a:off x="8291474" y="3218848"/>
                <a:ext cx="1892356" cy="880206"/>
              </a:xfrm>
              <a:custGeom>
                <a:avLst/>
                <a:gdLst>
                  <a:gd name="connsiteX0" fmla="*/ 180360 w 1892356"/>
                  <a:gd name="connsiteY0" fmla="*/ 880207 h 880206"/>
                  <a:gd name="connsiteX1" fmla="*/ 1012150 w 1892356"/>
                  <a:gd name="connsiteY1" fmla="*/ 880207 h 880206"/>
                  <a:gd name="connsiteX2" fmla="*/ 1892357 w 1892356"/>
                  <a:gd name="connsiteY2" fmla="*/ 0 h 880206"/>
                  <a:gd name="connsiteX3" fmla="*/ 0 w 1892356"/>
                  <a:gd name="connsiteY3" fmla="*/ 0 h 880206"/>
                </a:gdLst>
                <a:ahLst/>
                <a:cxnLst>
                  <a:cxn ang="0">
                    <a:pos x="connsiteX0" y="connsiteY0"/>
                  </a:cxn>
                  <a:cxn ang="0">
                    <a:pos x="connsiteX1" y="connsiteY1"/>
                  </a:cxn>
                  <a:cxn ang="0">
                    <a:pos x="connsiteX2" y="connsiteY2"/>
                  </a:cxn>
                  <a:cxn ang="0">
                    <a:pos x="connsiteX3" y="connsiteY3"/>
                  </a:cxn>
                </a:cxnLst>
                <a:rect l="l" t="t" r="r" b="b"/>
                <a:pathLst>
                  <a:path w="1892356" h="880206">
                    <a:moveTo>
                      <a:pt x="180360" y="880207"/>
                    </a:moveTo>
                    <a:lnTo>
                      <a:pt x="1012150" y="880207"/>
                    </a:lnTo>
                    <a:lnTo>
                      <a:pt x="1892357" y="0"/>
                    </a:lnTo>
                    <a:lnTo>
                      <a:pt x="0" y="0"/>
                    </a:lnTo>
                    <a:close/>
                  </a:path>
                </a:pathLst>
              </a:custGeom>
              <a:solidFill>
                <a:srgbClr val="F2F2F2"/>
              </a:solidFill>
              <a:ln w="5497" cap="flat">
                <a:noFill/>
                <a:prstDash val="solid"/>
                <a:miter/>
              </a:ln>
            </p:spPr>
            <p:txBody>
              <a:bodyPr rtlCol="0" anchor="ctr"/>
              <a:lstStyle/>
              <a:p>
                <a:endParaRPr lang="fr-FR"/>
              </a:p>
            </p:txBody>
          </p:sp>
          <p:sp>
            <p:nvSpPr>
              <p:cNvPr id="296" name="Forme libre : forme 295">
                <a:extLst>
                  <a:ext uri="{FF2B5EF4-FFF2-40B4-BE49-F238E27FC236}">
                    <a16:creationId xmlns:a16="http://schemas.microsoft.com/office/drawing/2014/main" id="{B090BE05-2BA9-95B5-AB64-865F008D1475}"/>
                  </a:ext>
                </a:extLst>
              </p:cNvPr>
              <p:cNvSpPr/>
              <p:nvPr/>
            </p:nvSpPr>
            <p:spPr>
              <a:xfrm>
                <a:off x="9289260" y="3221598"/>
                <a:ext cx="1583079" cy="874705"/>
              </a:xfrm>
              <a:custGeom>
                <a:avLst/>
                <a:gdLst>
                  <a:gd name="connsiteX0" fmla="*/ 1411582 w 1583079"/>
                  <a:gd name="connsiteY0" fmla="*/ 874706 h 874705"/>
                  <a:gd name="connsiteX1" fmla="*/ 1583080 w 1583079"/>
                  <a:gd name="connsiteY1" fmla="*/ 0 h 874705"/>
                  <a:gd name="connsiteX2" fmla="*/ 874711 w 1583079"/>
                  <a:gd name="connsiteY2" fmla="*/ 0 h 874705"/>
                  <a:gd name="connsiteX3" fmla="*/ 0 w 1583079"/>
                  <a:gd name="connsiteY3" fmla="*/ 874706 h 874705"/>
                </a:gdLst>
                <a:ahLst/>
                <a:cxnLst>
                  <a:cxn ang="0">
                    <a:pos x="connsiteX0" y="connsiteY0"/>
                  </a:cxn>
                  <a:cxn ang="0">
                    <a:pos x="connsiteX1" y="connsiteY1"/>
                  </a:cxn>
                  <a:cxn ang="0">
                    <a:pos x="connsiteX2" y="connsiteY2"/>
                  </a:cxn>
                  <a:cxn ang="0">
                    <a:pos x="connsiteX3" y="connsiteY3"/>
                  </a:cxn>
                </a:cxnLst>
                <a:rect l="l" t="t" r="r" b="b"/>
                <a:pathLst>
                  <a:path w="1583079" h="874705">
                    <a:moveTo>
                      <a:pt x="1411582" y="874706"/>
                    </a:moveTo>
                    <a:lnTo>
                      <a:pt x="1583080" y="0"/>
                    </a:lnTo>
                    <a:lnTo>
                      <a:pt x="874711" y="0"/>
                    </a:lnTo>
                    <a:lnTo>
                      <a:pt x="0" y="874706"/>
                    </a:lnTo>
                    <a:close/>
                  </a:path>
                </a:pathLst>
              </a:custGeom>
              <a:solidFill>
                <a:srgbClr val="E6E6E6"/>
              </a:solidFill>
              <a:ln w="5497" cap="flat">
                <a:noFill/>
                <a:prstDash val="solid"/>
                <a:miter/>
              </a:ln>
            </p:spPr>
            <p:txBody>
              <a:bodyPr rtlCol="0" anchor="ctr"/>
              <a:lstStyle/>
              <a:p>
                <a:endParaRPr lang="fr-FR"/>
              </a:p>
            </p:txBody>
          </p:sp>
          <p:sp>
            <p:nvSpPr>
              <p:cNvPr id="297" name="Forme libre : forme 296">
                <a:extLst>
                  <a:ext uri="{FF2B5EF4-FFF2-40B4-BE49-F238E27FC236}">
                    <a16:creationId xmlns:a16="http://schemas.microsoft.com/office/drawing/2014/main" id="{E9498F09-A7DD-37FB-DD07-ACC9C33CEDB1}"/>
                  </a:ext>
                </a:extLst>
              </p:cNvPr>
              <p:cNvSpPr/>
              <p:nvPr/>
            </p:nvSpPr>
            <p:spPr>
              <a:xfrm>
                <a:off x="8193569" y="3075154"/>
                <a:ext cx="2125230" cy="1100027"/>
              </a:xfrm>
              <a:custGeom>
                <a:avLst/>
                <a:gdLst>
                  <a:gd name="connsiteX0" fmla="*/ 290351 w 2125230"/>
                  <a:gd name="connsiteY0" fmla="*/ 1013789 h 1100027"/>
                  <a:gd name="connsiteX1" fmla="*/ 114134 w 2125230"/>
                  <a:gd name="connsiteY1" fmla="*/ 153800 h 1100027"/>
                  <a:gd name="connsiteX2" fmla="*/ 1974033 w 2125230"/>
                  <a:gd name="connsiteY2" fmla="*/ 153800 h 1100027"/>
                  <a:gd name="connsiteX3" fmla="*/ 2125231 w 2125230"/>
                  <a:gd name="connsiteY3" fmla="*/ 2602 h 1100027"/>
                  <a:gd name="connsiteX4" fmla="*/ 2116852 w 2125230"/>
                  <a:gd name="connsiteY4" fmla="*/ 0 h 1100027"/>
                  <a:gd name="connsiteX5" fmla="*/ 66042 w 2125230"/>
                  <a:gd name="connsiteY5" fmla="*/ 0 h 1100027"/>
                  <a:gd name="connsiteX6" fmla="*/ 1473 w 2125230"/>
                  <a:gd name="connsiteY6" fmla="*/ 79769 h 1100027"/>
                  <a:gd name="connsiteX7" fmla="*/ 207700 w 2125230"/>
                  <a:gd name="connsiteY7" fmla="*/ 1047765 h 1100027"/>
                  <a:gd name="connsiteX8" fmla="*/ 272269 w 2125230"/>
                  <a:gd name="connsiteY8" fmla="*/ 1100028 h 1100027"/>
                  <a:gd name="connsiteX9" fmla="*/ 1027811 w 2125230"/>
                  <a:gd name="connsiteY9" fmla="*/ 1100028 h 1100027"/>
                  <a:gd name="connsiteX10" fmla="*/ 1114043 w 2125230"/>
                  <a:gd name="connsiteY10" fmla="*/ 1013795 h 1100027"/>
                  <a:gd name="connsiteX11" fmla="*/ 290351 w 2125230"/>
                  <a:gd name="connsiteY11" fmla="*/ 1013795 h 1100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25230" h="1100027">
                    <a:moveTo>
                      <a:pt x="290351" y="1013789"/>
                    </a:moveTo>
                    <a:lnTo>
                      <a:pt x="114134" y="153800"/>
                    </a:lnTo>
                    <a:lnTo>
                      <a:pt x="1974033" y="153800"/>
                    </a:lnTo>
                    <a:lnTo>
                      <a:pt x="2125231" y="2602"/>
                    </a:lnTo>
                    <a:lnTo>
                      <a:pt x="2116852" y="0"/>
                    </a:lnTo>
                    <a:lnTo>
                      <a:pt x="66042" y="0"/>
                    </a:lnTo>
                    <a:cubicBezTo>
                      <a:pt x="24045" y="0"/>
                      <a:pt x="-7274" y="38696"/>
                      <a:pt x="1473" y="79769"/>
                    </a:cubicBezTo>
                    <a:lnTo>
                      <a:pt x="207700" y="1047765"/>
                    </a:lnTo>
                    <a:cubicBezTo>
                      <a:pt x="214191" y="1078237"/>
                      <a:pt x="241109" y="1100028"/>
                      <a:pt x="272269" y="1100028"/>
                    </a:cubicBezTo>
                    <a:lnTo>
                      <a:pt x="1027811" y="1100028"/>
                    </a:lnTo>
                    <a:lnTo>
                      <a:pt x="1114043" y="1013795"/>
                    </a:lnTo>
                    <a:lnTo>
                      <a:pt x="290351" y="1013795"/>
                    </a:lnTo>
                    <a:close/>
                  </a:path>
                </a:pathLst>
              </a:custGeom>
              <a:solidFill>
                <a:srgbClr val="2F2F2F"/>
              </a:solidFill>
              <a:ln w="5497" cap="flat">
                <a:noFill/>
                <a:prstDash val="solid"/>
                <a:miter/>
              </a:ln>
            </p:spPr>
            <p:txBody>
              <a:bodyPr rtlCol="0" anchor="ctr"/>
              <a:lstStyle/>
              <a:p>
                <a:endParaRPr lang="fr-FR"/>
              </a:p>
            </p:txBody>
          </p:sp>
          <p:sp>
            <p:nvSpPr>
              <p:cNvPr id="298" name="Forme libre : forme 297">
                <a:extLst>
                  <a:ext uri="{FF2B5EF4-FFF2-40B4-BE49-F238E27FC236}">
                    <a16:creationId xmlns:a16="http://schemas.microsoft.com/office/drawing/2014/main" id="{EE187B6E-741A-6B3A-9173-031281799F86}"/>
                  </a:ext>
                </a:extLst>
              </p:cNvPr>
              <p:cNvSpPr/>
              <p:nvPr/>
            </p:nvSpPr>
            <p:spPr>
              <a:xfrm>
                <a:off x="9210377" y="3075154"/>
                <a:ext cx="1764413" cy="1100027"/>
              </a:xfrm>
              <a:custGeom>
                <a:avLst/>
                <a:gdLst>
                  <a:gd name="connsiteX0" fmla="*/ 1698370 w 1764413"/>
                  <a:gd name="connsiteY0" fmla="*/ 0 h 1100027"/>
                  <a:gd name="connsiteX1" fmla="*/ 1100022 w 1764413"/>
                  <a:gd name="connsiteY1" fmla="*/ 0 h 1100027"/>
                  <a:gd name="connsiteX2" fmla="*/ 946217 w 1764413"/>
                  <a:gd name="connsiteY2" fmla="*/ 153805 h 1100027"/>
                  <a:gd name="connsiteX3" fmla="*/ 1642669 w 1764413"/>
                  <a:gd name="connsiteY3" fmla="*/ 153805 h 1100027"/>
                  <a:gd name="connsiteX4" fmla="*/ 1474055 w 1764413"/>
                  <a:gd name="connsiteY4" fmla="*/ 1013795 h 1100027"/>
                  <a:gd name="connsiteX5" fmla="*/ 86233 w 1764413"/>
                  <a:gd name="connsiteY5" fmla="*/ 1013795 h 1100027"/>
                  <a:gd name="connsiteX6" fmla="*/ 0 w 1764413"/>
                  <a:gd name="connsiteY6" fmla="*/ 1100028 h 1100027"/>
                  <a:gd name="connsiteX7" fmla="*/ 1492143 w 1764413"/>
                  <a:gd name="connsiteY7" fmla="*/ 1100028 h 1100027"/>
                  <a:gd name="connsiteX8" fmla="*/ 1556712 w 1764413"/>
                  <a:gd name="connsiteY8" fmla="*/ 1047765 h 1100027"/>
                  <a:gd name="connsiteX9" fmla="*/ 1762939 w 1764413"/>
                  <a:gd name="connsiteY9" fmla="*/ 79769 h 1100027"/>
                  <a:gd name="connsiteX10" fmla="*/ 1698370 w 1764413"/>
                  <a:gd name="connsiteY10" fmla="*/ 0 h 1100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64413" h="1100027">
                    <a:moveTo>
                      <a:pt x="1698370" y="0"/>
                    </a:moveTo>
                    <a:lnTo>
                      <a:pt x="1100022" y="0"/>
                    </a:lnTo>
                    <a:lnTo>
                      <a:pt x="946217" y="153805"/>
                    </a:lnTo>
                    <a:lnTo>
                      <a:pt x="1642669" y="153805"/>
                    </a:lnTo>
                    <a:lnTo>
                      <a:pt x="1474055" y="1013795"/>
                    </a:lnTo>
                    <a:lnTo>
                      <a:pt x="86233" y="1013795"/>
                    </a:lnTo>
                    <a:lnTo>
                      <a:pt x="0" y="1100028"/>
                    </a:lnTo>
                    <a:lnTo>
                      <a:pt x="1492143" y="1100028"/>
                    </a:lnTo>
                    <a:cubicBezTo>
                      <a:pt x="1523302" y="1100028"/>
                      <a:pt x="1550220" y="1078242"/>
                      <a:pt x="1556712" y="1047765"/>
                    </a:cubicBezTo>
                    <a:lnTo>
                      <a:pt x="1762939" y="79769"/>
                    </a:lnTo>
                    <a:cubicBezTo>
                      <a:pt x="1771691" y="38696"/>
                      <a:pt x="1740367" y="0"/>
                      <a:pt x="1698370" y="0"/>
                    </a:cubicBezTo>
                    <a:close/>
                  </a:path>
                </a:pathLst>
              </a:custGeom>
              <a:solidFill>
                <a:srgbClr val="505050"/>
              </a:solidFill>
              <a:ln w="5497" cap="flat">
                <a:noFill/>
                <a:prstDash val="solid"/>
                <a:miter/>
              </a:ln>
            </p:spPr>
            <p:txBody>
              <a:bodyPr rtlCol="0" anchor="ctr"/>
              <a:lstStyle/>
              <a:p>
                <a:endParaRPr lang="fr-FR"/>
              </a:p>
            </p:txBody>
          </p:sp>
          <p:sp>
            <p:nvSpPr>
              <p:cNvPr id="299" name="Forme libre : forme 298">
                <a:extLst>
                  <a:ext uri="{FF2B5EF4-FFF2-40B4-BE49-F238E27FC236}">
                    <a16:creationId xmlns:a16="http://schemas.microsoft.com/office/drawing/2014/main" id="{66F282A4-7BC9-2140-3E49-395672F39378}"/>
                  </a:ext>
                </a:extLst>
              </p:cNvPr>
              <p:cNvSpPr/>
              <p:nvPr/>
            </p:nvSpPr>
            <p:spPr>
              <a:xfrm>
                <a:off x="9291504" y="3706818"/>
                <a:ext cx="605142" cy="33007"/>
              </a:xfrm>
              <a:custGeom>
                <a:avLst/>
                <a:gdLst>
                  <a:gd name="connsiteX0" fmla="*/ 588638 w 605142"/>
                  <a:gd name="connsiteY0" fmla="*/ 33008 h 33007"/>
                  <a:gd name="connsiteX1" fmla="*/ 16504 w 605142"/>
                  <a:gd name="connsiteY1" fmla="*/ 33008 h 33007"/>
                  <a:gd name="connsiteX2" fmla="*/ 0 w 605142"/>
                  <a:gd name="connsiteY2" fmla="*/ 16504 h 33007"/>
                  <a:gd name="connsiteX3" fmla="*/ 16504 w 605142"/>
                  <a:gd name="connsiteY3" fmla="*/ 0 h 33007"/>
                  <a:gd name="connsiteX4" fmla="*/ 588638 w 605142"/>
                  <a:gd name="connsiteY4" fmla="*/ 0 h 33007"/>
                  <a:gd name="connsiteX5" fmla="*/ 605142 w 605142"/>
                  <a:gd name="connsiteY5" fmla="*/ 16504 h 33007"/>
                  <a:gd name="connsiteX6" fmla="*/ 588638 w 605142"/>
                  <a:gd name="connsiteY6" fmla="*/ 33008 h 33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5142" h="33007">
                    <a:moveTo>
                      <a:pt x="588638" y="33008"/>
                    </a:moveTo>
                    <a:lnTo>
                      <a:pt x="16504" y="33008"/>
                    </a:lnTo>
                    <a:cubicBezTo>
                      <a:pt x="7388" y="33008"/>
                      <a:pt x="0" y="25620"/>
                      <a:pt x="0" y="16504"/>
                    </a:cubicBezTo>
                    <a:cubicBezTo>
                      <a:pt x="0" y="7388"/>
                      <a:pt x="7388" y="0"/>
                      <a:pt x="16504" y="0"/>
                    </a:cubicBezTo>
                    <a:lnTo>
                      <a:pt x="588638" y="0"/>
                    </a:lnTo>
                    <a:cubicBezTo>
                      <a:pt x="597754" y="0"/>
                      <a:pt x="605142" y="7388"/>
                      <a:pt x="605142" y="16504"/>
                    </a:cubicBezTo>
                    <a:cubicBezTo>
                      <a:pt x="605142" y="25620"/>
                      <a:pt x="597754" y="33008"/>
                      <a:pt x="588638" y="33008"/>
                    </a:cubicBezTo>
                    <a:close/>
                  </a:path>
                </a:pathLst>
              </a:custGeom>
              <a:solidFill>
                <a:srgbClr val="FFFFFF"/>
              </a:solidFill>
              <a:ln w="5497" cap="flat">
                <a:noFill/>
                <a:prstDash val="solid"/>
                <a:miter/>
              </a:ln>
            </p:spPr>
            <p:txBody>
              <a:bodyPr rtlCol="0" anchor="ctr"/>
              <a:lstStyle/>
              <a:p>
                <a:endParaRPr lang="fr-FR"/>
              </a:p>
            </p:txBody>
          </p:sp>
        </p:grpSp>
      </p:grpSp>
      <p:sp>
        <p:nvSpPr>
          <p:cNvPr id="2" name="Titre 1"/>
          <p:cNvSpPr>
            <a:spLocks noGrp="1"/>
          </p:cNvSpPr>
          <p:nvPr>
            <p:ph type="title"/>
          </p:nvPr>
        </p:nvSpPr>
        <p:spPr/>
        <p:txBody>
          <a:bodyPr rtlCol="0">
            <a:normAutofit/>
          </a:bodyPr>
          <a:lstStyle/>
          <a:p>
            <a:pPr rtl="0"/>
            <a:r>
              <a:rPr lang="fr-FR" sz="4400" dirty="0">
                <a:solidFill>
                  <a:srgbClr val="496D8B"/>
                </a:solidFill>
              </a:rPr>
              <a:t>Prérequis</a:t>
            </a:r>
          </a:p>
        </p:txBody>
      </p:sp>
      <p:sp>
        <p:nvSpPr>
          <p:cNvPr id="4" name="Espace réservé du contenu 3">
            <a:extLst>
              <a:ext uri="{FF2B5EF4-FFF2-40B4-BE49-F238E27FC236}">
                <a16:creationId xmlns:a16="http://schemas.microsoft.com/office/drawing/2014/main" id="{D3B7C2E0-2CF4-10C1-B5FD-7C13331BF305}"/>
              </a:ext>
            </a:extLst>
          </p:cNvPr>
          <p:cNvSpPr>
            <a:spLocks noGrp="1"/>
          </p:cNvSpPr>
          <p:nvPr>
            <p:ph idx="1"/>
          </p:nvPr>
        </p:nvSpPr>
        <p:spPr>
          <a:xfrm>
            <a:off x="1624781" y="1905881"/>
            <a:ext cx="6165700" cy="4572000"/>
          </a:xfrm>
        </p:spPr>
        <p:txBody>
          <a:bodyPr>
            <a:normAutofit/>
          </a:bodyPr>
          <a:lstStyle/>
          <a:p>
            <a:pPr marL="0" indent="0" algn="just">
              <a:lnSpc>
                <a:spcPct val="100000"/>
              </a:lnSpc>
              <a:buNone/>
            </a:pPr>
            <a:r>
              <a:rPr lang="fr-FR" sz="2000" dirty="0">
                <a:highlight>
                  <a:srgbClr val="FFFFFF"/>
                </a:highlight>
                <a:latin typeface="Segoe UI" panose="020B0502040204020203" pitchFamily="34" charset="0"/>
                <a:cs typeface="Segoe UI" panose="020B0502040204020203" pitchFamily="34" charset="0"/>
              </a:rPr>
              <a:t>Avoir des notions solides avec la Java SE, Jakarta EE, Hibernate, Spring </a:t>
            </a:r>
            <a:r>
              <a:rPr lang="fr-FR" sz="2000" dirty="0" err="1">
                <a:highlight>
                  <a:srgbClr val="FFFFFF"/>
                </a:highlight>
                <a:latin typeface="Segoe UI" panose="020B0502040204020203" pitchFamily="34" charset="0"/>
                <a:cs typeface="Segoe UI" panose="020B0502040204020203" pitchFamily="34" charset="0"/>
              </a:rPr>
              <a:t>Core</a:t>
            </a:r>
            <a:r>
              <a:rPr lang="fr-FR" sz="2000" dirty="0">
                <a:highlight>
                  <a:srgbClr val="FFFFFF"/>
                </a:highlight>
                <a:latin typeface="Segoe UI" panose="020B0502040204020203" pitchFamily="34" charset="0"/>
                <a:cs typeface="Segoe UI" panose="020B0502040204020203" pitchFamily="34" charset="0"/>
              </a:rPr>
              <a:t>, Spring ORM et Spring MVC.</a:t>
            </a:r>
          </a:p>
          <a:p>
            <a:pPr marL="0" indent="0" algn="just">
              <a:lnSpc>
                <a:spcPct val="100000"/>
              </a:lnSpc>
              <a:spcBef>
                <a:spcPts val="0"/>
              </a:spcBef>
              <a:buNone/>
            </a:pPr>
            <a:endParaRPr lang="fr-FR" sz="2000" dirty="0">
              <a:highlight>
                <a:srgbClr val="FFFFFF"/>
              </a:highlight>
              <a:latin typeface="Segoe UI" panose="020B0502040204020203" pitchFamily="34" charset="0"/>
              <a:cs typeface="Segoe UI" panose="020B0502040204020203" pitchFamily="34" charset="0"/>
            </a:endParaRPr>
          </a:p>
          <a:p>
            <a:pPr marL="246888" lvl="1">
              <a:lnSpc>
                <a:spcPct val="150000"/>
              </a:lnSpc>
              <a:spcBef>
                <a:spcPts val="0"/>
              </a:spcBef>
              <a:buFont typeface="Euphemia" pitchFamily="34" charset="0"/>
              <a:buChar char="›"/>
            </a:pPr>
            <a:r>
              <a:rPr lang="fr-FR" dirty="0">
                <a:solidFill>
                  <a:srgbClr val="558BB7"/>
                </a:solidFill>
                <a:highlight>
                  <a:srgbClr val="FFFFFF"/>
                </a:highlight>
                <a:latin typeface="Segoe UI" panose="020B0502040204020203" pitchFamily="34" charset="0"/>
                <a:cs typeface="Segoe UI" panose="020B0502040204020203" pitchFamily="34" charset="0"/>
              </a:rPr>
              <a:t>Public concerné</a:t>
            </a:r>
          </a:p>
          <a:p>
            <a:pPr marL="0" indent="0" algn="just">
              <a:lnSpc>
                <a:spcPct val="100000"/>
              </a:lnSpc>
              <a:spcBef>
                <a:spcPts val="600"/>
              </a:spcBef>
              <a:buNone/>
            </a:pPr>
            <a:r>
              <a:rPr lang="fr-FR" sz="2000" b="1" dirty="0">
                <a:highlight>
                  <a:srgbClr val="FFFFFF"/>
                </a:highlight>
                <a:latin typeface="Segoe UI" panose="020B0502040204020203" pitchFamily="34" charset="0"/>
                <a:cs typeface="Segoe UI" panose="020B0502040204020203" pitchFamily="34" charset="0"/>
              </a:rPr>
              <a:t>Développeurs, Architectes</a:t>
            </a:r>
            <a:r>
              <a:rPr lang="fr-FR" sz="2000" dirty="0">
                <a:highlight>
                  <a:srgbClr val="FFFFFF"/>
                </a:highlight>
                <a:latin typeface="Segoe UI" panose="020B0502040204020203" pitchFamily="34" charset="0"/>
                <a:cs typeface="Segoe UI" panose="020B0502040204020203" pitchFamily="34" charset="0"/>
              </a:rPr>
              <a:t> et </a:t>
            </a:r>
            <a:r>
              <a:rPr lang="fr-FR" sz="2000" b="1" dirty="0">
                <a:highlight>
                  <a:srgbClr val="FFFFFF"/>
                </a:highlight>
                <a:latin typeface="Segoe UI" panose="020B0502040204020203" pitchFamily="34" charset="0"/>
                <a:cs typeface="Segoe UI" panose="020B0502040204020203" pitchFamily="34" charset="0"/>
              </a:rPr>
              <a:t>chefs de projets</a:t>
            </a:r>
            <a:r>
              <a:rPr lang="fr-FR" sz="2000" dirty="0">
                <a:highlight>
                  <a:srgbClr val="FFFFFF"/>
                </a:highlight>
                <a:latin typeface="Segoe UI" panose="020B0502040204020203" pitchFamily="34" charset="0"/>
                <a:cs typeface="Segoe UI" panose="020B0502040204020203" pitchFamily="34" charset="0"/>
              </a:rPr>
              <a:t>.</a:t>
            </a:r>
            <a:endParaRPr lang="fr-FR" sz="2400" dirty="0">
              <a:highlight>
                <a:srgbClr val="FFFFFF"/>
              </a:highlight>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5719168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750"/>
                                        <p:tgtEl>
                                          <p:spTgt spid="4">
                                            <p:txEl>
                                              <p:pRg st="0" end="0"/>
                                            </p:txEl>
                                          </p:spTgt>
                                        </p:tgtEl>
                                      </p:cBhvr>
                                    </p:animEffect>
                                    <p:anim calcmode="lin" valueType="num">
                                      <p:cBhvr>
                                        <p:cTn id="8" dur="75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300"/>
                                        </p:tgtEl>
                                        <p:attrNameLst>
                                          <p:attrName>style.visibility</p:attrName>
                                        </p:attrNameLst>
                                      </p:cBhvr>
                                      <p:to>
                                        <p:strVal val="visible"/>
                                      </p:to>
                                    </p:set>
                                    <p:animEffect transition="in" filter="fade">
                                      <p:cBhvr>
                                        <p:cTn id="12" dur="250"/>
                                        <p:tgtEl>
                                          <p:spTgt spid="300"/>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750"/>
                                        <p:tgtEl>
                                          <p:spTgt spid="4">
                                            <p:txEl>
                                              <p:pRg st="2" end="2"/>
                                            </p:txEl>
                                          </p:spTgt>
                                        </p:tgtEl>
                                      </p:cBhvr>
                                    </p:animEffect>
                                    <p:anim calcmode="lin" valueType="num">
                                      <p:cBhvr>
                                        <p:cTn id="18" dur="75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9" dur="750" fill="hold"/>
                                        <p:tgtEl>
                                          <p:spTgt spid="4">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750"/>
                                        <p:tgtEl>
                                          <p:spTgt spid="4">
                                            <p:txEl>
                                              <p:pRg st="3" end="3"/>
                                            </p:txEl>
                                          </p:spTgt>
                                        </p:tgtEl>
                                      </p:cBhvr>
                                    </p:animEffect>
                                    <p:anim calcmode="lin" valueType="num">
                                      <p:cBhvr>
                                        <p:cTn id="23" dur="75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4" dur="75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8C855F-05DE-18D5-73F0-9BC2CD7705CB}"/>
            </a:ext>
          </a:extLst>
        </p:cNvPr>
        <p:cNvGrpSpPr/>
        <p:nvPr/>
      </p:nvGrpSpPr>
      <p:grpSpPr>
        <a:xfrm>
          <a:off x="0" y="0"/>
          <a:ext cx="0" cy="0"/>
          <a:chOff x="0" y="0"/>
          <a:chExt cx="0" cy="0"/>
        </a:xfrm>
      </p:grpSpPr>
      <p:sp>
        <p:nvSpPr>
          <p:cNvPr id="7" name="Titre 1">
            <a:extLst>
              <a:ext uri="{FF2B5EF4-FFF2-40B4-BE49-F238E27FC236}">
                <a16:creationId xmlns:a16="http://schemas.microsoft.com/office/drawing/2014/main" id="{EC461F0C-D0DB-436E-19D4-11F1BB082B97}"/>
              </a:ext>
            </a:extLst>
          </p:cNvPr>
          <p:cNvSpPr>
            <a:spLocks noGrp="1"/>
          </p:cNvSpPr>
          <p:nvPr>
            <p:ph type="title"/>
          </p:nvPr>
        </p:nvSpPr>
        <p:spPr>
          <a:xfrm>
            <a:off x="1341884" y="688098"/>
            <a:ext cx="9782801" cy="544282"/>
          </a:xfrm>
        </p:spPr>
        <p:txBody>
          <a:bodyPr rtlCol="0">
            <a:normAutofit fontScale="90000"/>
          </a:bodyPr>
          <a:lstStyle/>
          <a:p>
            <a:r>
              <a:rPr lang="fr-FR" sz="2800" b="1" dirty="0">
                <a:solidFill>
                  <a:srgbClr val="496D8B"/>
                </a:solidFill>
              </a:rPr>
              <a:t>Création et initialisation d’un projet Spring Boot avec spring.io</a:t>
            </a:r>
            <a:endParaRPr lang="fr-FR" sz="2800" b="1" dirty="0">
              <a:solidFill>
                <a:srgbClr val="C00000"/>
              </a:solidFill>
            </a:endParaRPr>
          </a:p>
        </p:txBody>
      </p:sp>
      <p:sp>
        <p:nvSpPr>
          <p:cNvPr id="4" name="ZoneTexte 3">
            <a:extLst>
              <a:ext uri="{FF2B5EF4-FFF2-40B4-BE49-F238E27FC236}">
                <a16:creationId xmlns:a16="http://schemas.microsoft.com/office/drawing/2014/main" id="{8F8E8782-EE81-C095-768D-17ABF79D0BB5}"/>
              </a:ext>
            </a:extLst>
          </p:cNvPr>
          <p:cNvSpPr txBox="1"/>
          <p:nvPr/>
        </p:nvSpPr>
        <p:spPr>
          <a:xfrm>
            <a:off x="1490644" y="1609720"/>
            <a:ext cx="10076375" cy="646331"/>
          </a:xfrm>
          <a:prstGeom prst="rect">
            <a:avLst/>
          </a:prstGeom>
          <a:noFill/>
        </p:spPr>
        <p:txBody>
          <a:bodyPr wrap="square">
            <a:spAutoFit/>
          </a:bodyPr>
          <a:lstStyle/>
          <a:p>
            <a:pPr>
              <a:buNone/>
            </a:pPr>
            <a:r>
              <a:rPr lang="fr-FR" sz="1800" b="1" dirty="0">
                <a:solidFill>
                  <a:srgbClr val="000000"/>
                </a:solidFill>
                <a:effectLst/>
                <a:latin typeface="Book Antiqua" panose="02040602050305030304" pitchFamily="18" charset="0"/>
                <a:ea typeface="Times New Roman" panose="02020603050405020304" pitchFamily="18" charset="0"/>
              </a:rPr>
              <a:t>Rechercher</a:t>
            </a:r>
            <a:r>
              <a:rPr lang="fr-FR" sz="1800" dirty="0">
                <a:solidFill>
                  <a:srgbClr val="000000"/>
                </a:solidFill>
                <a:effectLst/>
                <a:latin typeface="Book Antiqua" panose="02040602050305030304" pitchFamily="18" charset="0"/>
                <a:ea typeface="Times New Roman" panose="02020603050405020304" pitchFamily="18" charset="0"/>
              </a:rPr>
              <a:t> et </a:t>
            </a:r>
            <a:r>
              <a:rPr lang="fr-FR" sz="1800" b="1" dirty="0">
                <a:solidFill>
                  <a:srgbClr val="000000"/>
                </a:solidFill>
                <a:effectLst/>
                <a:latin typeface="Book Antiqua" panose="02040602050305030304" pitchFamily="18" charset="0"/>
                <a:ea typeface="Times New Roman" panose="02020603050405020304" pitchFamily="18" charset="0"/>
              </a:rPr>
              <a:t>ajouter les </a:t>
            </a:r>
            <a:r>
              <a:rPr lang="fr-FR" sz="1800" b="1" dirty="0" err="1">
                <a:solidFill>
                  <a:srgbClr val="000000"/>
                </a:solidFill>
                <a:effectLst/>
                <a:latin typeface="Book Antiqua" panose="02040602050305030304" pitchFamily="18" charset="0"/>
                <a:ea typeface="Times New Roman" panose="02020603050405020304" pitchFamily="18" charset="0"/>
              </a:rPr>
              <a:t>dependances</a:t>
            </a:r>
            <a:r>
              <a:rPr lang="fr-FR" sz="1800" b="1" dirty="0">
                <a:solidFill>
                  <a:srgbClr val="000000"/>
                </a:solidFill>
                <a:effectLst/>
                <a:latin typeface="Book Antiqua" panose="02040602050305030304" pitchFamily="18" charset="0"/>
                <a:ea typeface="Times New Roman" panose="02020603050405020304" pitchFamily="18" charset="0"/>
              </a:rPr>
              <a:t> </a:t>
            </a:r>
            <a:r>
              <a:rPr lang="fr-FR" sz="1800" dirty="0">
                <a:solidFill>
                  <a:srgbClr val="000000"/>
                </a:solidFill>
                <a:effectLst/>
                <a:latin typeface="Book Antiqua" panose="02040602050305030304" pitchFamily="18" charset="0"/>
                <a:ea typeface="Times New Roman" panose="02020603050405020304" pitchFamily="18" charset="0"/>
              </a:rPr>
              <a:t>: </a:t>
            </a:r>
            <a:r>
              <a:rPr lang="fr-FR" sz="1800" b="1" dirty="0">
                <a:solidFill>
                  <a:srgbClr val="00B050"/>
                </a:solidFill>
                <a:effectLst/>
                <a:latin typeface="Book Antiqua" panose="02040602050305030304" pitchFamily="18" charset="0"/>
                <a:ea typeface="Times New Roman" panose="02020603050405020304" pitchFamily="18" charset="0"/>
              </a:rPr>
              <a:t>Spring Data JPA, Spring Web, PostgreSQL Driver, H2 </a:t>
            </a:r>
            <a:r>
              <a:rPr lang="fr-FR" sz="1800" b="1" dirty="0" err="1">
                <a:solidFill>
                  <a:srgbClr val="00B050"/>
                </a:solidFill>
                <a:effectLst/>
                <a:latin typeface="Book Antiqua" panose="02040602050305030304" pitchFamily="18" charset="0"/>
                <a:ea typeface="Times New Roman" panose="02020603050405020304" pitchFamily="18" charset="0"/>
              </a:rPr>
              <a:t>Database</a:t>
            </a:r>
            <a:r>
              <a:rPr lang="fr-FR" sz="1800" b="1" dirty="0">
                <a:solidFill>
                  <a:srgbClr val="00B050"/>
                </a:solidFill>
                <a:effectLst/>
                <a:latin typeface="Book Antiqua" panose="02040602050305030304" pitchFamily="18" charset="0"/>
                <a:ea typeface="Times New Roman" panose="02020603050405020304" pitchFamily="18" charset="0"/>
              </a:rPr>
              <a:t>, Spring Boot </a:t>
            </a:r>
            <a:r>
              <a:rPr lang="fr-FR" sz="1800" b="1" dirty="0" err="1">
                <a:solidFill>
                  <a:srgbClr val="00B050"/>
                </a:solidFill>
                <a:effectLst/>
                <a:latin typeface="Book Antiqua" panose="02040602050305030304" pitchFamily="18" charset="0"/>
                <a:ea typeface="Times New Roman" panose="02020603050405020304" pitchFamily="18" charset="0"/>
              </a:rPr>
              <a:t>Actuator</a:t>
            </a:r>
            <a:r>
              <a:rPr lang="fr-FR" sz="1800" b="1" dirty="0">
                <a:solidFill>
                  <a:srgbClr val="00B050"/>
                </a:solidFill>
                <a:effectLst/>
                <a:latin typeface="Book Antiqua" panose="02040602050305030304" pitchFamily="18" charset="0"/>
                <a:ea typeface="Times New Roman" panose="02020603050405020304" pitchFamily="18" charset="0"/>
              </a:rPr>
              <a:t> et Lombok</a:t>
            </a:r>
            <a:r>
              <a:rPr lang="fr-FR" sz="1800" dirty="0">
                <a:solidFill>
                  <a:srgbClr val="000000"/>
                </a:solidFill>
                <a:effectLst/>
                <a:latin typeface="Book Antiqua" panose="02040602050305030304" pitchFamily="18" charset="0"/>
                <a:ea typeface="Times New Roman" panose="02020603050405020304" pitchFamily="18" charset="0"/>
              </a:rPr>
              <a:t>.</a:t>
            </a:r>
            <a:endParaRPr lang="fr-FR"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6901017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39A2BC-0DE9-8EA4-208A-4BC91D4E479C}"/>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AFA38113-3B41-EF16-0B0E-59D5B0211F44}"/>
              </a:ext>
            </a:extLst>
          </p:cNvPr>
          <p:cNvSpPr/>
          <p:nvPr/>
        </p:nvSpPr>
        <p:spPr>
          <a:xfrm>
            <a:off x="5518348" y="1340768"/>
            <a:ext cx="6552728" cy="5517232"/>
          </a:xfrm>
          <a:prstGeom prst="rect">
            <a:avLst/>
          </a:prstGeom>
          <a:solidFill>
            <a:schemeClr val="accent5">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7" name="Titre 1">
            <a:extLst>
              <a:ext uri="{FF2B5EF4-FFF2-40B4-BE49-F238E27FC236}">
                <a16:creationId xmlns:a16="http://schemas.microsoft.com/office/drawing/2014/main" id="{F5EB5350-716A-B63C-C190-ADCF257752FA}"/>
              </a:ext>
            </a:extLst>
          </p:cNvPr>
          <p:cNvSpPr>
            <a:spLocks noGrp="1"/>
          </p:cNvSpPr>
          <p:nvPr>
            <p:ph type="title"/>
          </p:nvPr>
        </p:nvSpPr>
        <p:spPr>
          <a:xfrm>
            <a:off x="1341884" y="688098"/>
            <a:ext cx="9782801" cy="544282"/>
          </a:xfrm>
        </p:spPr>
        <p:txBody>
          <a:bodyPr rtlCol="0">
            <a:normAutofit fontScale="90000"/>
          </a:bodyPr>
          <a:lstStyle/>
          <a:p>
            <a:r>
              <a:rPr lang="fr-FR" sz="2800" b="1">
                <a:solidFill>
                  <a:srgbClr val="496D8B"/>
                </a:solidFill>
              </a:rPr>
              <a:t>Création et initialisation d’un projet Spring Boot avec spring.io</a:t>
            </a:r>
            <a:endParaRPr lang="fr-FR" sz="2800" b="1" dirty="0">
              <a:solidFill>
                <a:srgbClr val="C00000"/>
              </a:solidFill>
            </a:endParaRPr>
          </a:p>
        </p:txBody>
      </p:sp>
      <p:sp>
        <p:nvSpPr>
          <p:cNvPr id="4" name="ZoneTexte 3">
            <a:extLst>
              <a:ext uri="{FF2B5EF4-FFF2-40B4-BE49-F238E27FC236}">
                <a16:creationId xmlns:a16="http://schemas.microsoft.com/office/drawing/2014/main" id="{7D933CEA-38A1-CCDA-1ABB-6FF9F3E799F1}"/>
              </a:ext>
            </a:extLst>
          </p:cNvPr>
          <p:cNvSpPr txBox="1"/>
          <p:nvPr/>
        </p:nvSpPr>
        <p:spPr>
          <a:xfrm>
            <a:off x="1506626" y="1916832"/>
            <a:ext cx="3816423" cy="1015663"/>
          </a:xfrm>
          <a:prstGeom prst="rect">
            <a:avLst/>
          </a:prstGeom>
          <a:noFill/>
        </p:spPr>
        <p:txBody>
          <a:bodyPr wrap="square">
            <a:spAutoFit/>
          </a:bodyPr>
          <a:lstStyle/>
          <a:p>
            <a:pPr>
              <a:buNone/>
            </a:pPr>
            <a:r>
              <a:rPr lang="fr-FR" sz="2000" dirty="0">
                <a:solidFill>
                  <a:srgbClr val="000000"/>
                </a:solidFill>
                <a:effectLst/>
                <a:latin typeface="Book Antiqua" panose="02040602050305030304" pitchFamily="18" charset="0"/>
                <a:ea typeface="Times New Roman" panose="02020603050405020304" pitchFamily="18" charset="0"/>
              </a:rPr>
              <a:t>Ouvrir le projet squelette </a:t>
            </a:r>
            <a:r>
              <a:rPr lang="fr-FR" sz="2000" b="1" dirty="0">
                <a:solidFill>
                  <a:srgbClr val="000000"/>
                </a:solidFill>
                <a:effectLst/>
                <a:latin typeface="Book Antiqua" panose="02040602050305030304" pitchFamily="18" charset="0"/>
                <a:ea typeface="Times New Roman" panose="02020603050405020304" pitchFamily="18" charset="0"/>
              </a:rPr>
              <a:t>api-manage-peoples</a:t>
            </a:r>
            <a:r>
              <a:rPr lang="fr-FR" sz="2000" dirty="0">
                <a:solidFill>
                  <a:srgbClr val="000000"/>
                </a:solidFill>
                <a:effectLst/>
                <a:latin typeface="Book Antiqua" panose="02040602050305030304" pitchFamily="18" charset="0"/>
                <a:ea typeface="Times New Roman" panose="02020603050405020304" pitchFamily="18" charset="0"/>
              </a:rPr>
              <a:t> dans votre IDE.</a:t>
            </a:r>
            <a:endParaRPr lang="fr-FR" sz="2000" dirty="0">
              <a:effectLst/>
              <a:latin typeface="Times New Roman" panose="02020603050405020304" pitchFamily="18" charset="0"/>
              <a:ea typeface="Times New Roman" panose="02020603050405020304" pitchFamily="18" charset="0"/>
            </a:endParaRPr>
          </a:p>
        </p:txBody>
      </p:sp>
      <p:pic>
        <p:nvPicPr>
          <p:cNvPr id="3074" name="Image 1">
            <a:extLst>
              <a:ext uri="{FF2B5EF4-FFF2-40B4-BE49-F238E27FC236}">
                <a16:creationId xmlns:a16="http://schemas.microsoft.com/office/drawing/2014/main" id="{B1477E71-6AF2-ABA0-CD97-2D712209BB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8075" y="2060848"/>
            <a:ext cx="4458865" cy="398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76106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descr="Une image contenant texte, Police, logo, capture d’écran&#10;&#10;Le contenu généré par l’IA peut être incorrect.">
            <a:extLst>
              <a:ext uri="{FF2B5EF4-FFF2-40B4-BE49-F238E27FC236}">
                <a16:creationId xmlns:a16="http://schemas.microsoft.com/office/drawing/2014/main" id="{D180BC78-2370-D46B-8BA4-CB9FB385F267}"/>
              </a:ext>
            </a:extLst>
          </p:cNvPr>
          <p:cNvPicPr>
            <a:picLocks noChangeAspect="1"/>
          </p:cNvPicPr>
          <p:nvPr/>
        </p:nvPicPr>
        <p:blipFill>
          <a:blip r:embed="rId2">
            <a:alphaModFix/>
          </a:blip>
          <a:stretch>
            <a:fillRect/>
          </a:stretch>
        </p:blipFill>
        <p:spPr>
          <a:xfrm>
            <a:off x="5532086" y="1412776"/>
            <a:ext cx="6656739" cy="3744416"/>
          </a:xfrm>
          <a:prstGeom prst="rect">
            <a:avLst/>
          </a:prstGeom>
        </p:spPr>
      </p:pic>
      <p:sp>
        <p:nvSpPr>
          <p:cNvPr id="7" name="Titre 6">
            <a:extLst>
              <a:ext uri="{FF2B5EF4-FFF2-40B4-BE49-F238E27FC236}">
                <a16:creationId xmlns:a16="http://schemas.microsoft.com/office/drawing/2014/main" id="{6FA0E5CF-9EED-E8F7-BF0F-974E30825C68}"/>
              </a:ext>
            </a:extLst>
          </p:cNvPr>
          <p:cNvSpPr>
            <a:spLocks noGrp="1"/>
          </p:cNvSpPr>
          <p:nvPr>
            <p:ph type="title"/>
          </p:nvPr>
        </p:nvSpPr>
        <p:spPr>
          <a:xfrm>
            <a:off x="189756" y="2620323"/>
            <a:ext cx="5012618" cy="1617353"/>
          </a:xfrm>
        </p:spPr>
        <p:txBody>
          <a:bodyPr>
            <a:normAutofit fontScale="90000"/>
          </a:bodyPr>
          <a:lstStyle/>
          <a:p>
            <a:pPr algn="ctr"/>
            <a:r>
              <a:rPr lang="fr-FR" sz="4800" b="1" i="1" dirty="0">
                <a:latin typeface="Abadi" panose="020B0604020104020204" pitchFamily="34" charset="0"/>
              </a:rPr>
              <a:t>MERCI DE VOTRE AIMABLE ATTENTION !</a:t>
            </a:r>
          </a:p>
        </p:txBody>
      </p:sp>
    </p:spTree>
    <p:extLst>
      <p:ext uri="{BB962C8B-B14F-4D97-AF65-F5344CB8AC3E}">
        <p14:creationId xmlns:p14="http://schemas.microsoft.com/office/powerpoint/2010/main" val="4198785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b="1" dirty="0">
                <a:solidFill>
                  <a:srgbClr val="496D8B"/>
                </a:solidFill>
              </a:rPr>
              <a:t>Objectifs de formation</a:t>
            </a:r>
          </a:p>
        </p:txBody>
      </p:sp>
      <p:sp>
        <p:nvSpPr>
          <p:cNvPr id="4" name="Espace réservé du contenu 3">
            <a:extLst>
              <a:ext uri="{FF2B5EF4-FFF2-40B4-BE49-F238E27FC236}">
                <a16:creationId xmlns:a16="http://schemas.microsoft.com/office/drawing/2014/main" id="{D3B7C2E0-2CF4-10C1-B5FD-7C13331BF305}"/>
              </a:ext>
            </a:extLst>
          </p:cNvPr>
          <p:cNvSpPr>
            <a:spLocks noGrp="1"/>
          </p:cNvSpPr>
          <p:nvPr>
            <p:ph idx="1"/>
          </p:nvPr>
        </p:nvSpPr>
        <p:spPr>
          <a:xfrm>
            <a:off x="1621896" y="2084834"/>
            <a:ext cx="6733224" cy="3672408"/>
          </a:xfrm>
        </p:spPr>
        <p:txBody>
          <a:bodyPr>
            <a:normAutofit/>
          </a:bodyPr>
          <a:lstStyle/>
          <a:p>
            <a:pPr marL="0" indent="0" algn="just">
              <a:lnSpc>
                <a:spcPct val="100000"/>
              </a:lnSpc>
              <a:spcBef>
                <a:spcPts val="600"/>
              </a:spcBef>
              <a:buNone/>
            </a:pPr>
            <a:r>
              <a:rPr lang="fr-FR" sz="2000" dirty="0">
                <a:highlight>
                  <a:srgbClr val="FFFFFF"/>
                </a:highlight>
                <a:latin typeface="Segoe UI" panose="020B0502040204020203" pitchFamily="34" charset="0"/>
                <a:cs typeface="Segoe UI" panose="020B0502040204020203" pitchFamily="34" charset="0"/>
              </a:rPr>
              <a:t>A l'issue de cette formation, vous serez capable :</a:t>
            </a:r>
          </a:p>
          <a:p>
            <a:pPr marL="0" indent="0" algn="just">
              <a:lnSpc>
                <a:spcPct val="100000"/>
              </a:lnSpc>
              <a:buNone/>
            </a:pPr>
            <a:endParaRPr lang="fr-FR" sz="1200" dirty="0">
              <a:highlight>
                <a:srgbClr val="FFFFFF"/>
              </a:highlight>
              <a:latin typeface="Segoe UI" panose="020B0502040204020203" pitchFamily="34" charset="0"/>
              <a:cs typeface="Segoe UI" panose="020B0502040204020203" pitchFamily="34" charset="0"/>
            </a:endParaRPr>
          </a:p>
          <a:p>
            <a:pPr marL="611188" lvl="1" indent="-346075" algn="just">
              <a:lnSpc>
                <a:spcPct val="100000"/>
              </a:lnSpc>
              <a:spcBef>
                <a:spcPts val="0"/>
              </a:spcBef>
              <a:spcAft>
                <a:spcPts val="1200"/>
              </a:spcAft>
              <a:buFont typeface="Wingdings" panose="05000000000000000000" pitchFamily="2" charset="2"/>
              <a:buChar char="ü"/>
            </a:pPr>
            <a:r>
              <a:rPr lang="fr-FR" sz="2000" dirty="0">
                <a:highlight>
                  <a:srgbClr val="FFFFFF"/>
                </a:highlight>
                <a:latin typeface="Segoe UI" panose="020B0502040204020203" pitchFamily="34" charset="0"/>
                <a:cs typeface="Segoe UI" panose="020B0502040204020203" pitchFamily="34" charset="0"/>
              </a:rPr>
              <a:t>D’</a:t>
            </a:r>
            <a:r>
              <a:rPr lang="fr-FR" sz="2000" b="1" dirty="0">
                <a:highlight>
                  <a:srgbClr val="FFFFFF"/>
                </a:highlight>
                <a:latin typeface="Segoe UI" panose="020B0502040204020203" pitchFamily="34" charset="0"/>
                <a:cs typeface="Segoe UI" panose="020B0502040204020203" pitchFamily="34" charset="0"/>
              </a:rPr>
              <a:t>utiliser</a:t>
            </a:r>
            <a:r>
              <a:rPr lang="fr-FR" sz="2000" dirty="0">
                <a:highlight>
                  <a:srgbClr val="FFFFFF"/>
                </a:highlight>
                <a:latin typeface="Segoe UI" panose="020B0502040204020203" pitchFamily="34" charset="0"/>
                <a:cs typeface="Segoe UI" panose="020B0502040204020203" pitchFamily="34" charset="0"/>
              </a:rPr>
              <a:t> correctement le </a:t>
            </a:r>
            <a:r>
              <a:rPr lang="fr-FR" sz="2000" dirty="0" err="1">
                <a:highlight>
                  <a:srgbClr val="FFFFFF"/>
                </a:highlight>
                <a:latin typeface="Segoe UI" panose="020B0502040204020203" pitchFamily="34" charset="0"/>
                <a:cs typeface="Segoe UI" panose="020B0502040204020203" pitchFamily="34" charset="0"/>
              </a:rPr>
              <a:t>framework</a:t>
            </a:r>
            <a:r>
              <a:rPr lang="fr-FR" sz="2000" dirty="0">
                <a:highlight>
                  <a:srgbClr val="FFFFFF"/>
                </a:highlight>
                <a:latin typeface="Segoe UI" panose="020B0502040204020203" pitchFamily="34" charset="0"/>
                <a:cs typeface="Segoe UI" panose="020B0502040204020203" pitchFamily="34" charset="0"/>
              </a:rPr>
              <a:t> Spring Boot avec Spring Data.</a:t>
            </a:r>
          </a:p>
          <a:p>
            <a:pPr marL="611188" lvl="1" indent="-346075" algn="just">
              <a:lnSpc>
                <a:spcPct val="100000"/>
              </a:lnSpc>
              <a:spcAft>
                <a:spcPts val="1200"/>
              </a:spcAft>
              <a:buFont typeface="Wingdings" panose="05000000000000000000" pitchFamily="2" charset="2"/>
              <a:buChar char="ü"/>
            </a:pPr>
            <a:r>
              <a:rPr lang="fr-FR" sz="2000" dirty="0">
                <a:highlight>
                  <a:srgbClr val="FFFFFF"/>
                </a:highlight>
                <a:latin typeface="Segoe UI" panose="020B0502040204020203" pitchFamily="34" charset="0"/>
                <a:cs typeface="Segoe UI" panose="020B0502040204020203" pitchFamily="34" charset="0"/>
              </a:rPr>
              <a:t>D’</a:t>
            </a:r>
            <a:r>
              <a:rPr lang="fr-FR" sz="2000" b="1" dirty="0">
                <a:highlight>
                  <a:srgbClr val="FFFFFF"/>
                </a:highlight>
                <a:latin typeface="Segoe UI" panose="020B0502040204020203" pitchFamily="34" charset="0"/>
                <a:cs typeface="Segoe UI" panose="020B0502040204020203" pitchFamily="34" charset="0"/>
              </a:rPr>
              <a:t>employer</a:t>
            </a:r>
            <a:r>
              <a:rPr lang="fr-FR" sz="2000" dirty="0">
                <a:highlight>
                  <a:srgbClr val="FFFFFF"/>
                </a:highlight>
                <a:latin typeface="Segoe UI" panose="020B0502040204020203" pitchFamily="34" charset="0"/>
                <a:cs typeface="Segoe UI" panose="020B0502040204020203" pitchFamily="34" charset="0"/>
              </a:rPr>
              <a:t> les principales librairies et technologies sous-jacentes pour créer une application</a:t>
            </a:r>
          </a:p>
          <a:p>
            <a:pPr marL="611188" lvl="1" indent="-346075" algn="just">
              <a:lnSpc>
                <a:spcPct val="110000"/>
              </a:lnSpc>
              <a:spcAft>
                <a:spcPts val="1200"/>
              </a:spcAft>
              <a:buFont typeface="Wingdings" panose="05000000000000000000" pitchFamily="2" charset="2"/>
              <a:buChar char="ü"/>
            </a:pPr>
            <a:r>
              <a:rPr lang="fr-FR" sz="2000" dirty="0">
                <a:highlight>
                  <a:srgbClr val="FFFFFF"/>
                </a:highlight>
                <a:latin typeface="Segoe UI" panose="020B0502040204020203" pitchFamily="34" charset="0"/>
                <a:cs typeface="Segoe UI" panose="020B0502040204020203" pitchFamily="34" charset="0"/>
              </a:rPr>
              <a:t>De </a:t>
            </a:r>
            <a:r>
              <a:rPr lang="fr-FR" sz="2000" b="1" dirty="0">
                <a:highlight>
                  <a:srgbClr val="FFFFFF"/>
                </a:highlight>
                <a:latin typeface="Segoe UI" panose="020B0502040204020203" pitchFamily="34" charset="0"/>
                <a:cs typeface="Segoe UI" panose="020B0502040204020203" pitchFamily="34" charset="0"/>
              </a:rPr>
              <a:t>structurer</a:t>
            </a:r>
            <a:r>
              <a:rPr lang="fr-FR" sz="2000" dirty="0">
                <a:highlight>
                  <a:srgbClr val="FFFFFF"/>
                </a:highlight>
                <a:latin typeface="Segoe UI" panose="020B0502040204020203" pitchFamily="34" charset="0"/>
                <a:cs typeface="Segoe UI" panose="020B0502040204020203" pitchFamily="34" charset="0"/>
              </a:rPr>
              <a:t> et </a:t>
            </a:r>
            <a:r>
              <a:rPr lang="fr-FR" sz="2000" b="1" dirty="0">
                <a:highlight>
                  <a:srgbClr val="FFFFFF"/>
                </a:highlight>
                <a:latin typeface="Segoe UI" panose="020B0502040204020203" pitchFamily="34" charset="0"/>
                <a:cs typeface="Segoe UI" panose="020B0502040204020203" pitchFamily="34" charset="0"/>
              </a:rPr>
              <a:t>organiser </a:t>
            </a:r>
            <a:r>
              <a:rPr lang="fr-FR" sz="2000" dirty="0">
                <a:highlight>
                  <a:srgbClr val="FFFFFF"/>
                </a:highlight>
                <a:latin typeface="Segoe UI" panose="020B0502040204020203" pitchFamily="34" charset="0"/>
                <a:cs typeface="Segoe UI" panose="020B0502040204020203" pitchFamily="34" charset="0"/>
              </a:rPr>
              <a:t>vos APIs </a:t>
            </a:r>
            <a:r>
              <a:rPr lang="fr-FR" sz="2000" dirty="0" err="1">
                <a:highlight>
                  <a:srgbClr val="FFFFFF"/>
                </a:highlight>
                <a:latin typeface="Segoe UI" panose="020B0502040204020203" pitchFamily="34" charset="0"/>
                <a:cs typeface="Segoe UI" panose="020B0502040204020203" pitchFamily="34" charset="0"/>
              </a:rPr>
              <a:t>Rest</a:t>
            </a:r>
            <a:r>
              <a:rPr lang="fr-FR" sz="2000" dirty="0">
                <a:highlight>
                  <a:srgbClr val="FFFFFF"/>
                </a:highlight>
                <a:latin typeface="Segoe UI" panose="020B0502040204020203" pitchFamily="34" charset="0"/>
                <a:cs typeface="Segoe UI" panose="020B0502040204020203" pitchFamily="34" charset="0"/>
              </a:rPr>
              <a:t> sécurisés Spring Boot</a:t>
            </a:r>
          </a:p>
        </p:txBody>
      </p:sp>
      <p:pic>
        <p:nvPicPr>
          <p:cNvPr id="7" name="Image 6" descr="Trois fléchettes dans le mille">
            <a:extLst>
              <a:ext uri="{FF2B5EF4-FFF2-40B4-BE49-F238E27FC236}">
                <a16:creationId xmlns:a16="http://schemas.microsoft.com/office/drawing/2014/main" id="{F026EA39-935A-9A57-219C-9A09E2EFA5B2}"/>
              </a:ext>
            </a:extLst>
          </p:cNvPr>
          <p:cNvPicPr>
            <a:picLocks noChangeAspect="1"/>
          </p:cNvPicPr>
          <p:nvPr/>
        </p:nvPicPr>
        <p:blipFill rotWithShape="1">
          <a:blip r:embed="rId3"/>
          <a:srcRect l="30185"/>
          <a:stretch/>
        </p:blipFill>
        <p:spPr>
          <a:xfrm>
            <a:off x="8758708" y="2084834"/>
            <a:ext cx="3302322" cy="3141092"/>
          </a:xfrm>
          <a:prstGeom prst="rect">
            <a:avLst/>
          </a:prstGeom>
        </p:spPr>
      </p:pic>
    </p:spTree>
    <p:extLst>
      <p:ext uri="{BB962C8B-B14F-4D97-AF65-F5344CB8AC3E}">
        <p14:creationId xmlns:p14="http://schemas.microsoft.com/office/powerpoint/2010/main" val="25720312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6000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decel="6900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 calcmode="lin" valueType="num">
                                      <p:cBhvr additive="base">
                                        <p:cTn id="17"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8" dur="10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decel="69000" fill="hold" grpId="0"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 calcmode="lin" valueType="num">
                                      <p:cBhvr additive="base">
                                        <p:cTn id="23"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4" dur="10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decel="69000" fill="hold" grpId="0" nodeType="clickEffect">
                                  <p:stCondLst>
                                    <p:cond delay="0"/>
                                  </p:stCondLst>
                                  <p:childTnLst>
                                    <p:set>
                                      <p:cBhvr>
                                        <p:cTn id="28" dur="1" fill="hold">
                                          <p:stCondLst>
                                            <p:cond delay="0"/>
                                          </p:stCondLst>
                                        </p:cTn>
                                        <p:tgtEl>
                                          <p:spTgt spid="4">
                                            <p:txEl>
                                              <p:pRg st="4" end="4"/>
                                            </p:txEl>
                                          </p:spTgt>
                                        </p:tgtEl>
                                        <p:attrNameLst>
                                          <p:attrName>style.visibility</p:attrName>
                                        </p:attrNameLst>
                                      </p:cBhvr>
                                      <p:to>
                                        <p:strVal val="visible"/>
                                      </p:to>
                                    </p:set>
                                    <p:anim calcmode="lin" valueType="num">
                                      <p:cBhvr additive="base">
                                        <p:cTn id="29"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0" dur="10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Graphique, conception, Police, logo&#10;&#10;Description générée automatiquement">
            <a:extLst>
              <a:ext uri="{FF2B5EF4-FFF2-40B4-BE49-F238E27FC236}">
                <a16:creationId xmlns:a16="http://schemas.microsoft.com/office/drawing/2014/main" id="{1EC7EEDD-0952-FB1D-C393-73EF1D7C587F}"/>
              </a:ext>
            </a:extLst>
          </p:cNvPr>
          <p:cNvPicPr>
            <a:picLocks noChangeAspect="1"/>
          </p:cNvPicPr>
          <p:nvPr/>
        </p:nvPicPr>
        <p:blipFill rotWithShape="1">
          <a:blip r:embed="rId3">
            <a:duotone>
              <a:schemeClr val="accent1">
                <a:shade val="45000"/>
                <a:satMod val="135000"/>
              </a:schemeClr>
              <a:prstClr val="white"/>
            </a:duotone>
            <a:alphaModFix amt="35000"/>
            <a:extLst>
              <a:ext uri="{837473B0-CC2E-450A-ABE3-18F120FF3D39}">
                <a1611:picAttrSrcUrl xmlns:a1611="http://schemas.microsoft.com/office/drawing/2016/11/main" r:id="rId4"/>
              </a:ext>
            </a:extLst>
          </a:blip>
          <a:srcRect l="18500" t="19288" r="50068" b="20469"/>
          <a:stretch/>
        </p:blipFill>
        <p:spPr>
          <a:xfrm>
            <a:off x="8182644" y="779451"/>
            <a:ext cx="3888431" cy="4968552"/>
          </a:xfrm>
          <a:prstGeom prst="rect">
            <a:avLst/>
          </a:prstGeom>
        </p:spPr>
      </p:pic>
      <p:sp>
        <p:nvSpPr>
          <p:cNvPr id="2" name="Titre 1"/>
          <p:cNvSpPr>
            <a:spLocks noGrp="1"/>
          </p:cNvSpPr>
          <p:nvPr>
            <p:ph type="title"/>
          </p:nvPr>
        </p:nvSpPr>
        <p:spPr>
          <a:xfrm>
            <a:off x="1197868" y="2764787"/>
            <a:ext cx="5760640" cy="997880"/>
          </a:xfrm>
        </p:spPr>
        <p:txBody>
          <a:bodyPr rtlCol="0">
            <a:normAutofit/>
          </a:bodyPr>
          <a:lstStyle/>
          <a:p>
            <a:pPr rtl="0"/>
            <a:r>
              <a:rPr lang="fr-FR" sz="6000" dirty="0"/>
              <a:t>Vocabulaire</a:t>
            </a:r>
            <a:endParaRPr lang="fr-FR" sz="6000" dirty="0">
              <a:solidFill>
                <a:srgbClr val="FF0000"/>
              </a:solidFill>
            </a:endParaRPr>
          </a:p>
        </p:txBody>
      </p:sp>
    </p:spTree>
    <p:extLst>
      <p:ext uri="{BB962C8B-B14F-4D97-AF65-F5344CB8AC3E}">
        <p14:creationId xmlns:p14="http://schemas.microsoft.com/office/powerpoint/2010/main" val="35209031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id="{A059380B-4CB2-1885-AE6D-62582056BD7F}"/>
              </a:ext>
            </a:extLst>
          </p:cNvPr>
          <p:cNvSpPr>
            <a:spLocks noGrp="1"/>
          </p:cNvSpPr>
          <p:nvPr>
            <p:ph type="title"/>
          </p:nvPr>
        </p:nvSpPr>
        <p:spPr>
          <a:xfrm>
            <a:off x="1593436" y="764704"/>
            <a:ext cx="9782801" cy="580925"/>
          </a:xfrm>
        </p:spPr>
        <p:txBody>
          <a:bodyPr rtlCol="0">
            <a:normAutofit fontScale="90000"/>
          </a:bodyPr>
          <a:lstStyle/>
          <a:p>
            <a:r>
              <a:rPr lang="fr-FR" b="1" dirty="0">
                <a:solidFill>
                  <a:srgbClr val="496D8B"/>
                </a:solidFill>
              </a:rPr>
              <a:t>Vocabulaire</a:t>
            </a:r>
          </a:p>
        </p:txBody>
      </p:sp>
      <p:sp>
        <p:nvSpPr>
          <p:cNvPr id="7" name="ZoneTexte 6">
            <a:extLst>
              <a:ext uri="{FF2B5EF4-FFF2-40B4-BE49-F238E27FC236}">
                <a16:creationId xmlns:a16="http://schemas.microsoft.com/office/drawing/2014/main" id="{2FBE94DA-03ED-7C22-CC33-0DFACE3A7574}"/>
              </a:ext>
            </a:extLst>
          </p:cNvPr>
          <p:cNvSpPr txBox="1"/>
          <p:nvPr/>
        </p:nvSpPr>
        <p:spPr>
          <a:xfrm>
            <a:off x="1593436" y="1628800"/>
            <a:ext cx="10261616" cy="4659609"/>
          </a:xfrm>
          <a:prstGeom prst="rect">
            <a:avLst/>
          </a:prstGeom>
          <a:noFill/>
        </p:spPr>
        <p:txBody>
          <a:bodyPr wrap="square">
            <a:spAutoFit/>
          </a:bodyPr>
          <a:lstStyle/>
          <a:p>
            <a:pPr marL="342900" lvl="0" indent="-342900">
              <a:lnSpc>
                <a:spcPct val="150000"/>
              </a:lnSpc>
              <a:buFont typeface="Times New Roman" panose="02020603050405020304" pitchFamily="18" charset="0"/>
              <a:buChar char="•"/>
              <a:tabLst>
                <a:tab pos="457200" algn="l"/>
              </a:tabLst>
            </a:pPr>
            <a:r>
              <a:rPr lang="fr-FR" sz="2000" b="1" dirty="0">
                <a:effectLst/>
                <a:latin typeface="Book Antiqua" panose="02040602050305030304" pitchFamily="18" charset="0"/>
                <a:ea typeface="Times New Roman" panose="02020603050405020304" pitchFamily="18" charset="0"/>
              </a:rPr>
              <a:t>API</a:t>
            </a:r>
            <a:r>
              <a:rPr lang="fr-FR" sz="2000" dirty="0">
                <a:effectLst/>
                <a:latin typeface="Book Antiqua" panose="02040602050305030304" pitchFamily="18" charset="0"/>
                <a:ea typeface="Times New Roman" panose="02020603050405020304" pitchFamily="18" charset="0"/>
              </a:rPr>
              <a:t> : Application </a:t>
            </a:r>
            <a:r>
              <a:rPr lang="fr-FR" sz="2000" dirty="0" err="1">
                <a:effectLst/>
                <a:latin typeface="Book Antiqua" panose="02040602050305030304" pitchFamily="18" charset="0"/>
                <a:ea typeface="Times New Roman" panose="02020603050405020304" pitchFamily="18" charset="0"/>
              </a:rPr>
              <a:t>Programming</a:t>
            </a:r>
            <a:r>
              <a:rPr lang="fr-FR" sz="2000" dirty="0">
                <a:effectLst/>
                <a:latin typeface="Book Antiqua" panose="02040602050305030304" pitchFamily="18" charset="0"/>
                <a:ea typeface="Times New Roman" panose="02020603050405020304" pitchFamily="18" charset="0"/>
              </a:rPr>
              <a:t> Interface. </a:t>
            </a:r>
            <a:endParaRPr lang="fr-FR" sz="2000" dirty="0">
              <a:effectLst/>
              <a:latin typeface="Times New Roman" panose="02020603050405020304" pitchFamily="18" charset="0"/>
              <a:ea typeface="Times New Roman" panose="02020603050405020304" pitchFamily="18" charset="0"/>
            </a:endParaRPr>
          </a:p>
          <a:p>
            <a:pPr marL="342900" lvl="0" indent="-342900">
              <a:lnSpc>
                <a:spcPct val="150000"/>
              </a:lnSpc>
              <a:buFont typeface="Times New Roman" panose="02020603050405020304" pitchFamily="18" charset="0"/>
              <a:buChar char="•"/>
              <a:tabLst>
                <a:tab pos="457200" algn="l"/>
              </a:tabLst>
            </a:pPr>
            <a:r>
              <a:rPr lang="fr-FR" sz="2000" b="1" dirty="0">
                <a:effectLst/>
                <a:latin typeface="Book Antiqua" panose="02040602050305030304" pitchFamily="18" charset="0"/>
                <a:ea typeface="Times New Roman" panose="02020603050405020304" pitchFamily="18" charset="0"/>
              </a:rPr>
              <a:t>ORM</a:t>
            </a:r>
            <a:r>
              <a:rPr lang="fr-FR" sz="2000" dirty="0">
                <a:effectLst/>
                <a:latin typeface="Book Antiqua" panose="02040602050305030304" pitchFamily="18" charset="0"/>
                <a:ea typeface="Times New Roman" panose="02020603050405020304" pitchFamily="18" charset="0"/>
              </a:rPr>
              <a:t> : Object-</a:t>
            </a:r>
            <a:r>
              <a:rPr lang="fr-FR" sz="2000" dirty="0" err="1">
                <a:effectLst/>
                <a:latin typeface="Book Antiqua" panose="02040602050305030304" pitchFamily="18" charset="0"/>
                <a:ea typeface="Times New Roman" panose="02020603050405020304" pitchFamily="18" charset="0"/>
              </a:rPr>
              <a:t>Relational</a:t>
            </a:r>
            <a:r>
              <a:rPr lang="fr-FR" sz="2000" dirty="0">
                <a:effectLst/>
                <a:latin typeface="Book Antiqua" panose="02040602050305030304" pitchFamily="18" charset="0"/>
                <a:ea typeface="Times New Roman" panose="02020603050405020304" pitchFamily="18" charset="0"/>
              </a:rPr>
              <a:t> Mapping (</a:t>
            </a:r>
            <a:r>
              <a:rPr lang="fr-FR" sz="2000" b="1" dirty="0">
                <a:effectLst/>
                <a:latin typeface="Book Antiqua" panose="02040602050305030304" pitchFamily="18" charset="0"/>
                <a:ea typeface="Times New Roman" panose="02020603050405020304" pitchFamily="18" charset="0"/>
              </a:rPr>
              <a:t>MOR</a:t>
            </a:r>
            <a:r>
              <a:rPr lang="fr-FR" sz="2000" dirty="0">
                <a:effectLst/>
                <a:latin typeface="Book Antiqua" panose="02040602050305030304" pitchFamily="18" charset="0"/>
                <a:ea typeface="Times New Roman" panose="02020603050405020304" pitchFamily="18" charset="0"/>
              </a:rPr>
              <a:t> : Mapping Objet-Relationnel en français)  </a:t>
            </a:r>
            <a:endParaRPr lang="fr-FR" sz="2000" dirty="0">
              <a:effectLst/>
              <a:latin typeface="Times New Roman" panose="02020603050405020304" pitchFamily="18" charset="0"/>
              <a:ea typeface="Times New Roman" panose="02020603050405020304" pitchFamily="18" charset="0"/>
            </a:endParaRPr>
          </a:p>
          <a:p>
            <a:pPr marL="342900" lvl="0" indent="-342900">
              <a:lnSpc>
                <a:spcPct val="150000"/>
              </a:lnSpc>
              <a:buFont typeface="Times New Roman" panose="02020603050405020304" pitchFamily="18" charset="0"/>
              <a:buChar char="•"/>
              <a:tabLst>
                <a:tab pos="457200" algn="l"/>
              </a:tabLst>
            </a:pPr>
            <a:r>
              <a:rPr lang="fr-FR" sz="2000" b="1" dirty="0">
                <a:effectLst/>
                <a:latin typeface="Book Antiqua" panose="02040602050305030304" pitchFamily="18" charset="0"/>
                <a:ea typeface="Times New Roman" panose="02020603050405020304" pitchFamily="18" charset="0"/>
              </a:rPr>
              <a:t>JPA</a:t>
            </a:r>
            <a:r>
              <a:rPr lang="fr-FR" sz="2000" dirty="0">
                <a:effectLst/>
                <a:latin typeface="Book Antiqua" panose="02040602050305030304" pitchFamily="18" charset="0"/>
                <a:ea typeface="Times New Roman" panose="02020603050405020304" pitchFamily="18" charset="0"/>
              </a:rPr>
              <a:t> : Java </a:t>
            </a:r>
            <a:r>
              <a:rPr lang="fr-FR" sz="2000" dirty="0" err="1">
                <a:effectLst/>
                <a:latin typeface="Book Antiqua" panose="02040602050305030304" pitchFamily="18" charset="0"/>
                <a:ea typeface="Times New Roman" panose="02020603050405020304" pitchFamily="18" charset="0"/>
              </a:rPr>
              <a:t>Persistence</a:t>
            </a:r>
            <a:r>
              <a:rPr lang="fr-FR" sz="2000" dirty="0">
                <a:effectLst/>
                <a:latin typeface="Book Antiqua" panose="02040602050305030304" pitchFamily="18" charset="0"/>
                <a:ea typeface="Times New Roman" panose="02020603050405020304" pitchFamily="18" charset="0"/>
              </a:rPr>
              <a:t> API  </a:t>
            </a:r>
            <a:endParaRPr lang="fr-FR" sz="2000" dirty="0">
              <a:effectLst/>
              <a:latin typeface="Times New Roman" panose="02020603050405020304" pitchFamily="18" charset="0"/>
              <a:ea typeface="Times New Roman" panose="02020603050405020304" pitchFamily="18" charset="0"/>
            </a:endParaRPr>
          </a:p>
          <a:p>
            <a:pPr marL="342900" lvl="0" indent="-342900">
              <a:lnSpc>
                <a:spcPct val="150000"/>
              </a:lnSpc>
              <a:buFont typeface="Times New Roman" panose="02020603050405020304" pitchFamily="18" charset="0"/>
              <a:buChar char="•"/>
              <a:tabLst>
                <a:tab pos="457200" algn="l"/>
              </a:tabLst>
            </a:pPr>
            <a:r>
              <a:rPr lang="fr-FR" sz="2000" b="1" dirty="0">
                <a:effectLst/>
                <a:latin typeface="Book Antiqua" panose="02040602050305030304" pitchFamily="18" charset="0"/>
                <a:ea typeface="Times New Roman" panose="02020603050405020304" pitchFamily="18" charset="0"/>
              </a:rPr>
              <a:t>JPQL</a:t>
            </a:r>
            <a:r>
              <a:rPr lang="fr-FR" sz="2000" dirty="0">
                <a:effectLst/>
                <a:latin typeface="Book Antiqua" panose="02040602050305030304" pitchFamily="18" charset="0"/>
                <a:ea typeface="Times New Roman" panose="02020603050405020304" pitchFamily="18" charset="0"/>
              </a:rPr>
              <a:t> : (</a:t>
            </a:r>
            <a:r>
              <a:rPr lang="fr-FR" sz="2000" b="1" dirty="0">
                <a:effectLst/>
                <a:latin typeface="Book Antiqua" panose="02040602050305030304" pitchFamily="18" charset="0"/>
                <a:ea typeface="Times New Roman" panose="02020603050405020304" pitchFamily="18" charset="0"/>
              </a:rPr>
              <a:t>Java </a:t>
            </a:r>
            <a:r>
              <a:rPr lang="fr-FR" sz="2000" b="1" dirty="0" err="1">
                <a:effectLst/>
                <a:latin typeface="Book Antiqua" panose="02040602050305030304" pitchFamily="18" charset="0"/>
                <a:ea typeface="Times New Roman" panose="02020603050405020304" pitchFamily="18" charset="0"/>
              </a:rPr>
              <a:t>Persistence</a:t>
            </a:r>
            <a:r>
              <a:rPr lang="fr-FR" sz="2000" b="1" dirty="0">
                <a:effectLst/>
                <a:latin typeface="Book Antiqua" panose="02040602050305030304" pitchFamily="18" charset="0"/>
                <a:ea typeface="Times New Roman" panose="02020603050405020304" pitchFamily="18" charset="0"/>
              </a:rPr>
              <a:t> </a:t>
            </a:r>
            <a:r>
              <a:rPr lang="fr-FR" sz="2000" b="1" dirty="0" err="1">
                <a:effectLst/>
                <a:latin typeface="Book Antiqua" panose="02040602050305030304" pitchFamily="18" charset="0"/>
                <a:ea typeface="Times New Roman" panose="02020603050405020304" pitchFamily="18" charset="0"/>
              </a:rPr>
              <a:t>Query</a:t>
            </a:r>
            <a:r>
              <a:rPr lang="fr-FR" sz="2000" b="1" dirty="0">
                <a:effectLst/>
                <a:latin typeface="Book Antiqua" panose="02040602050305030304" pitchFamily="18" charset="0"/>
                <a:ea typeface="Times New Roman" panose="02020603050405020304" pitchFamily="18" charset="0"/>
              </a:rPr>
              <a:t> </a:t>
            </a:r>
            <a:r>
              <a:rPr lang="fr-FR" sz="2000" b="1" dirty="0" err="1">
                <a:effectLst/>
                <a:latin typeface="Book Antiqua" panose="02040602050305030304" pitchFamily="18" charset="0"/>
                <a:ea typeface="Times New Roman" panose="02020603050405020304" pitchFamily="18" charset="0"/>
              </a:rPr>
              <a:t>Language</a:t>
            </a:r>
            <a:r>
              <a:rPr lang="fr-FR" sz="2000" dirty="0">
                <a:effectLst/>
                <a:latin typeface="Book Antiqua" panose="02040602050305030304" pitchFamily="18" charset="0"/>
                <a:ea typeface="Times New Roman" panose="02020603050405020304" pitchFamily="18" charset="0"/>
              </a:rPr>
              <a:t>)  </a:t>
            </a:r>
            <a:endParaRPr lang="fr-FR" sz="2000" dirty="0">
              <a:effectLst/>
              <a:latin typeface="Times New Roman" panose="02020603050405020304" pitchFamily="18" charset="0"/>
              <a:ea typeface="Times New Roman" panose="02020603050405020304" pitchFamily="18" charset="0"/>
            </a:endParaRPr>
          </a:p>
          <a:p>
            <a:pPr marL="342900" lvl="0" indent="-342900">
              <a:lnSpc>
                <a:spcPct val="150000"/>
              </a:lnSpc>
              <a:buFont typeface="Times New Roman" panose="02020603050405020304" pitchFamily="18" charset="0"/>
              <a:buChar char="•"/>
              <a:tabLst>
                <a:tab pos="457200" algn="l"/>
              </a:tabLst>
            </a:pPr>
            <a:r>
              <a:rPr lang="fr-FR" sz="2000" b="1" dirty="0">
                <a:effectLst/>
                <a:latin typeface="Book Antiqua" panose="02040602050305030304" pitchFamily="18" charset="0"/>
                <a:ea typeface="Times New Roman" panose="02020603050405020304" pitchFamily="18" charset="0"/>
              </a:rPr>
              <a:t>HQL</a:t>
            </a:r>
            <a:r>
              <a:rPr lang="fr-FR" sz="2000" dirty="0">
                <a:effectLst/>
                <a:latin typeface="Book Antiqua" panose="02040602050305030304" pitchFamily="18" charset="0"/>
                <a:ea typeface="Times New Roman" panose="02020603050405020304" pitchFamily="18" charset="0"/>
              </a:rPr>
              <a:t> : </a:t>
            </a:r>
            <a:r>
              <a:rPr lang="fr-FR" sz="2000" b="1" dirty="0">
                <a:effectLst/>
                <a:latin typeface="Book Antiqua" panose="02040602050305030304" pitchFamily="18" charset="0"/>
                <a:ea typeface="Times New Roman" panose="02020603050405020304" pitchFamily="18" charset="0"/>
              </a:rPr>
              <a:t>Hibernate </a:t>
            </a:r>
            <a:r>
              <a:rPr lang="fr-FR" sz="2000" b="1" dirty="0" err="1">
                <a:effectLst/>
                <a:latin typeface="Book Antiqua" panose="02040602050305030304" pitchFamily="18" charset="0"/>
                <a:ea typeface="Times New Roman" panose="02020603050405020304" pitchFamily="18" charset="0"/>
              </a:rPr>
              <a:t>Query</a:t>
            </a:r>
            <a:r>
              <a:rPr lang="fr-FR" sz="2000" b="1" dirty="0">
                <a:effectLst/>
                <a:latin typeface="Book Antiqua" panose="02040602050305030304" pitchFamily="18" charset="0"/>
                <a:ea typeface="Times New Roman" panose="02020603050405020304" pitchFamily="18" charset="0"/>
              </a:rPr>
              <a:t> </a:t>
            </a:r>
            <a:r>
              <a:rPr lang="fr-FR" sz="2000" b="1" dirty="0" err="1">
                <a:effectLst/>
                <a:latin typeface="Book Antiqua" panose="02040602050305030304" pitchFamily="18" charset="0"/>
                <a:ea typeface="Times New Roman" panose="02020603050405020304" pitchFamily="18" charset="0"/>
              </a:rPr>
              <a:t>Language</a:t>
            </a:r>
            <a:r>
              <a:rPr lang="fr-FR" sz="2000" b="1" dirty="0">
                <a:effectLst/>
                <a:latin typeface="Book Antiqua" panose="02040602050305030304" pitchFamily="18" charset="0"/>
                <a:ea typeface="Times New Roman" panose="02020603050405020304" pitchFamily="18" charset="0"/>
              </a:rPr>
              <a:t> </a:t>
            </a:r>
            <a:r>
              <a:rPr lang="fr-FR" sz="2000" dirty="0">
                <a:effectLst/>
                <a:latin typeface="Book Antiqua" panose="02040602050305030304" pitchFamily="18" charset="0"/>
                <a:ea typeface="Times New Roman" panose="02020603050405020304" pitchFamily="18" charset="0"/>
              </a:rPr>
              <a:t> </a:t>
            </a:r>
            <a:endParaRPr lang="fr-FR" sz="2000" dirty="0">
              <a:effectLst/>
              <a:latin typeface="Times New Roman" panose="02020603050405020304" pitchFamily="18" charset="0"/>
              <a:ea typeface="Times New Roman" panose="02020603050405020304" pitchFamily="18" charset="0"/>
            </a:endParaRPr>
          </a:p>
          <a:p>
            <a:pPr marL="342900" lvl="0" indent="-342900">
              <a:lnSpc>
                <a:spcPct val="150000"/>
              </a:lnSpc>
              <a:buFont typeface="Times New Roman" panose="02020603050405020304" pitchFamily="18" charset="0"/>
              <a:buChar char="•"/>
              <a:tabLst>
                <a:tab pos="457200" algn="l"/>
              </a:tabLst>
            </a:pPr>
            <a:r>
              <a:rPr lang="fr-FR" sz="2000" b="1" dirty="0">
                <a:effectLst/>
                <a:latin typeface="Book Antiqua" panose="02040602050305030304" pitchFamily="18" charset="0"/>
                <a:ea typeface="Times New Roman" panose="02020603050405020304" pitchFamily="18" charset="0"/>
              </a:rPr>
              <a:t>Bean </a:t>
            </a:r>
            <a:r>
              <a:rPr lang="fr-FR" sz="2000" dirty="0">
                <a:effectLst/>
                <a:latin typeface="Book Antiqua" panose="02040602050305030304" pitchFamily="18" charset="0"/>
                <a:ea typeface="Times New Roman" panose="02020603050405020304" pitchFamily="18" charset="0"/>
              </a:rPr>
              <a:t>: le « </a:t>
            </a:r>
            <a:r>
              <a:rPr lang="fr-FR" sz="2000" b="1" dirty="0">
                <a:effectLst/>
                <a:latin typeface="Book Antiqua" panose="02040602050305030304" pitchFamily="18" charset="0"/>
                <a:ea typeface="Times New Roman" panose="02020603050405020304" pitchFamily="18" charset="0"/>
              </a:rPr>
              <a:t>Bean</a:t>
            </a:r>
            <a:r>
              <a:rPr lang="fr-FR" sz="2000" dirty="0">
                <a:effectLst/>
                <a:latin typeface="Book Antiqua" panose="02040602050305030304" pitchFamily="18" charset="0"/>
                <a:ea typeface="Times New Roman" panose="02020603050405020304" pitchFamily="18" charset="0"/>
              </a:rPr>
              <a:t> » (ou haricot en français)  </a:t>
            </a:r>
            <a:endParaRPr lang="fr-FR" sz="2000" dirty="0">
              <a:effectLst/>
              <a:latin typeface="Times New Roman" panose="02020603050405020304" pitchFamily="18" charset="0"/>
              <a:ea typeface="Times New Roman" panose="02020603050405020304" pitchFamily="18" charset="0"/>
            </a:endParaRPr>
          </a:p>
          <a:p>
            <a:pPr marL="342900" lvl="0" indent="-342900">
              <a:lnSpc>
                <a:spcPct val="150000"/>
              </a:lnSpc>
              <a:buFont typeface="Times New Roman" panose="02020603050405020304" pitchFamily="18" charset="0"/>
              <a:buChar char="•"/>
              <a:tabLst>
                <a:tab pos="457200" algn="l"/>
              </a:tabLst>
            </a:pPr>
            <a:r>
              <a:rPr lang="fr-FR" sz="2000" b="1" dirty="0">
                <a:effectLst/>
                <a:latin typeface="Book Antiqua" panose="02040602050305030304" pitchFamily="18" charset="0"/>
                <a:ea typeface="Times New Roman" panose="02020603050405020304" pitchFamily="18" charset="0"/>
              </a:rPr>
              <a:t>Pattern </a:t>
            </a:r>
            <a:r>
              <a:rPr lang="fr-FR" sz="2000" b="1" dirty="0" err="1">
                <a:effectLst/>
                <a:latin typeface="Book Antiqua" panose="02040602050305030304" pitchFamily="18" charset="0"/>
                <a:ea typeface="Times New Roman" panose="02020603050405020304" pitchFamily="18" charset="0"/>
              </a:rPr>
              <a:t>IoC</a:t>
            </a:r>
            <a:r>
              <a:rPr lang="fr-FR" sz="2000" b="1" dirty="0">
                <a:effectLst/>
                <a:latin typeface="Book Antiqua" panose="02040602050305030304" pitchFamily="18" charset="0"/>
                <a:ea typeface="Times New Roman" panose="02020603050405020304" pitchFamily="18" charset="0"/>
              </a:rPr>
              <a:t> </a:t>
            </a:r>
            <a:r>
              <a:rPr lang="fr-FR" sz="2000" dirty="0">
                <a:effectLst/>
                <a:latin typeface="Book Antiqua" panose="02040602050305030304" pitchFamily="18" charset="0"/>
                <a:ea typeface="Times New Roman" panose="02020603050405020304" pitchFamily="18" charset="0"/>
              </a:rPr>
              <a:t>: L’inversion de contrôle (inversion of control, </a:t>
            </a:r>
            <a:r>
              <a:rPr lang="fr-FR" sz="2000" dirty="0" err="1">
                <a:effectLst/>
                <a:latin typeface="Book Antiqua" panose="02040602050305030304" pitchFamily="18" charset="0"/>
                <a:ea typeface="Times New Roman" panose="02020603050405020304" pitchFamily="18" charset="0"/>
              </a:rPr>
              <a:t>IoC</a:t>
            </a:r>
            <a:r>
              <a:rPr lang="fr-FR" sz="2000" dirty="0">
                <a:effectLst/>
                <a:latin typeface="Book Antiqua" panose="02040602050305030304" pitchFamily="18" charset="0"/>
                <a:ea typeface="Times New Roman" panose="02020603050405020304" pitchFamily="18" charset="0"/>
              </a:rPr>
              <a:t>) </a:t>
            </a:r>
            <a:endParaRPr lang="fr-FR" sz="2000" dirty="0">
              <a:effectLst/>
              <a:latin typeface="Times New Roman" panose="02020603050405020304" pitchFamily="18" charset="0"/>
              <a:ea typeface="Times New Roman" panose="02020603050405020304" pitchFamily="18" charset="0"/>
            </a:endParaRPr>
          </a:p>
          <a:p>
            <a:pPr marL="342900" lvl="0" indent="-342900">
              <a:lnSpc>
                <a:spcPct val="150000"/>
              </a:lnSpc>
              <a:buFont typeface="Times New Roman" panose="02020603050405020304" pitchFamily="18" charset="0"/>
              <a:buChar char="•"/>
              <a:tabLst>
                <a:tab pos="457200" algn="l"/>
              </a:tabLst>
            </a:pPr>
            <a:r>
              <a:rPr lang="fr-FR" sz="2000" b="1" dirty="0">
                <a:effectLst/>
                <a:latin typeface="Book Antiqua" panose="02040602050305030304" pitchFamily="18" charset="0"/>
                <a:ea typeface="Times New Roman" panose="02020603050405020304" pitchFamily="18" charset="0"/>
              </a:rPr>
              <a:t>Pattern AOP </a:t>
            </a:r>
            <a:r>
              <a:rPr lang="fr-FR" sz="2000" dirty="0">
                <a:effectLst/>
                <a:latin typeface="Book Antiqua" panose="02040602050305030304" pitchFamily="18" charset="0"/>
                <a:ea typeface="Times New Roman" panose="02020603050405020304" pitchFamily="18" charset="0"/>
              </a:rPr>
              <a:t>: (Aspect </a:t>
            </a:r>
            <a:r>
              <a:rPr lang="fr-FR" sz="2000" dirty="0" err="1">
                <a:effectLst/>
                <a:latin typeface="Book Antiqua" panose="02040602050305030304" pitchFamily="18" charset="0"/>
                <a:ea typeface="Times New Roman" panose="02020603050405020304" pitchFamily="18" charset="0"/>
              </a:rPr>
              <a:t>Oriented</a:t>
            </a:r>
            <a:r>
              <a:rPr lang="fr-FR" sz="2000" dirty="0">
                <a:effectLst/>
                <a:latin typeface="Book Antiqua" panose="02040602050305030304" pitchFamily="18" charset="0"/>
                <a:ea typeface="Times New Roman" panose="02020603050405020304" pitchFamily="18" charset="0"/>
              </a:rPr>
              <a:t> </a:t>
            </a:r>
            <a:r>
              <a:rPr lang="fr-FR" sz="2000" dirty="0" err="1">
                <a:effectLst/>
                <a:latin typeface="Book Antiqua" panose="02040602050305030304" pitchFamily="18" charset="0"/>
                <a:ea typeface="Times New Roman" panose="02020603050405020304" pitchFamily="18" charset="0"/>
              </a:rPr>
              <a:t>Programming</a:t>
            </a:r>
            <a:r>
              <a:rPr lang="fr-FR" sz="2000" dirty="0">
                <a:effectLst/>
                <a:latin typeface="Book Antiqua" panose="02040602050305030304" pitchFamily="18" charset="0"/>
                <a:ea typeface="Times New Roman" panose="02020603050405020304" pitchFamily="18" charset="0"/>
              </a:rPr>
              <a:t>) ou POA (Programmation Orientée Aspect) </a:t>
            </a:r>
          </a:p>
          <a:p>
            <a:pPr marL="342900" lvl="0" indent="-342900">
              <a:lnSpc>
                <a:spcPct val="150000"/>
              </a:lnSpc>
              <a:buFont typeface="Times New Roman" panose="02020603050405020304" pitchFamily="18" charset="0"/>
              <a:buChar char="•"/>
              <a:tabLst>
                <a:tab pos="457200" algn="l"/>
              </a:tabLst>
            </a:pPr>
            <a:r>
              <a:rPr lang="fr-FR" sz="2000" b="1" dirty="0" err="1">
                <a:effectLst/>
                <a:latin typeface="Book Antiqua" panose="02040602050305030304" pitchFamily="18" charset="0"/>
                <a:ea typeface="Times New Roman" panose="02020603050405020304" pitchFamily="18" charset="0"/>
              </a:rPr>
              <a:t>GemFire</a:t>
            </a:r>
            <a:r>
              <a:rPr lang="fr-FR" sz="2000" b="1" dirty="0">
                <a:effectLst/>
                <a:latin typeface="Book Antiqua" panose="02040602050305030304" pitchFamily="18" charset="0"/>
                <a:ea typeface="Times New Roman" panose="02020603050405020304" pitchFamily="18" charset="0"/>
              </a:rPr>
              <a:t> </a:t>
            </a:r>
            <a:r>
              <a:rPr lang="fr-FR" sz="2000" dirty="0">
                <a:effectLst/>
                <a:latin typeface="Book Antiqua" panose="02040602050305030304" pitchFamily="18" charset="0"/>
                <a:ea typeface="Times New Roman" panose="02020603050405020304" pitchFamily="18" charset="0"/>
              </a:rPr>
              <a:t>: gestionnaire de base de données distribuées</a:t>
            </a:r>
            <a:endParaRPr lang="fr-FR" sz="3200" dirty="0"/>
          </a:p>
        </p:txBody>
      </p:sp>
    </p:spTree>
    <p:extLst>
      <p:ext uri="{BB962C8B-B14F-4D97-AF65-F5344CB8AC3E}">
        <p14:creationId xmlns:p14="http://schemas.microsoft.com/office/powerpoint/2010/main" val="13317300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06299-C4EE-DEC5-9E60-5BB88858F86F}"/>
            </a:ext>
          </a:extLst>
        </p:cNvPr>
        <p:cNvGrpSpPr/>
        <p:nvPr/>
      </p:nvGrpSpPr>
      <p:grpSpPr>
        <a:xfrm>
          <a:off x="0" y="0"/>
          <a:ext cx="0" cy="0"/>
          <a:chOff x="0" y="0"/>
          <a:chExt cx="0" cy="0"/>
        </a:xfrm>
      </p:grpSpPr>
      <p:sp>
        <p:nvSpPr>
          <p:cNvPr id="5" name="Titre 1">
            <a:extLst>
              <a:ext uri="{FF2B5EF4-FFF2-40B4-BE49-F238E27FC236}">
                <a16:creationId xmlns:a16="http://schemas.microsoft.com/office/drawing/2014/main" id="{B1BAA125-312B-9F3F-359A-64544BAA3520}"/>
              </a:ext>
            </a:extLst>
          </p:cNvPr>
          <p:cNvSpPr>
            <a:spLocks noGrp="1"/>
          </p:cNvSpPr>
          <p:nvPr>
            <p:ph type="title"/>
          </p:nvPr>
        </p:nvSpPr>
        <p:spPr>
          <a:xfrm>
            <a:off x="1593436" y="764704"/>
            <a:ext cx="9782801" cy="580925"/>
          </a:xfrm>
        </p:spPr>
        <p:txBody>
          <a:bodyPr rtlCol="0">
            <a:normAutofit fontScale="90000"/>
          </a:bodyPr>
          <a:lstStyle/>
          <a:p>
            <a:r>
              <a:rPr lang="fr-FR" b="1" dirty="0">
                <a:solidFill>
                  <a:srgbClr val="496D8B"/>
                </a:solidFill>
              </a:rPr>
              <a:t>Vocabulaire</a:t>
            </a:r>
          </a:p>
        </p:txBody>
      </p:sp>
      <p:sp>
        <p:nvSpPr>
          <p:cNvPr id="7" name="ZoneTexte 6">
            <a:extLst>
              <a:ext uri="{FF2B5EF4-FFF2-40B4-BE49-F238E27FC236}">
                <a16:creationId xmlns:a16="http://schemas.microsoft.com/office/drawing/2014/main" id="{68DB0F94-FEAA-143A-C089-1F9DCECEEB14}"/>
              </a:ext>
            </a:extLst>
          </p:cNvPr>
          <p:cNvSpPr txBox="1"/>
          <p:nvPr/>
        </p:nvSpPr>
        <p:spPr>
          <a:xfrm>
            <a:off x="1593436" y="1628800"/>
            <a:ext cx="10261616" cy="4661276"/>
          </a:xfrm>
          <a:prstGeom prst="rect">
            <a:avLst/>
          </a:prstGeom>
          <a:noFill/>
        </p:spPr>
        <p:txBody>
          <a:bodyPr wrap="square">
            <a:spAutoFit/>
          </a:bodyPr>
          <a:lstStyle/>
          <a:p>
            <a:pPr marL="342900" indent="-342900">
              <a:lnSpc>
                <a:spcPct val="150000"/>
              </a:lnSpc>
              <a:buFont typeface="Times New Roman" panose="02020603050405020304" pitchFamily="18" charset="0"/>
              <a:buChar char="•"/>
              <a:tabLst>
                <a:tab pos="457200" algn="l"/>
              </a:tabLst>
            </a:pPr>
            <a:r>
              <a:rPr lang="fr-FR" sz="2000" b="1" dirty="0">
                <a:latin typeface="Book Antiqua" panose="02040602050305030304" pitchFamily="18" charset="0"/>
                <a:ea typeface="Times New Roman" panose="02020603050405020304" pitchFamily="18" charset="0"/>
              </a:rPr>
              <a:t>NoSQL</a:t>
            </a:r>
            <a:r>
              <a:rPr lang="fr-FR" sz="2000" dirty="0">
                <a:latin typeface="Book Antiqua" panose="02040602050305030304" pitchFamily="18" charset="0"/>
                <a:ea typeface="Times New Roman" panose="02020603050405020304" pitchFamily="18" charset="0"/>
              </a:rPr>
              <a:t> : NoSQL désigne une famille SGBD qui s'écarte du paradigme classique des bases relationnelles. Elles peuvent gérer d'importants volumes de données non structurées et évoluant rapidement, et de manière différente par rapport à une base de données relationnelle (SQL) avec lignes et tables. Exemples : bases orientées colonnes (</a:t>
            </a:r>
            <a:r>
              <a:rPr lang="fr-FR" sz="2000" b="1" dirty="0">
                <a:latin typeface="Times New Roman" panose="02020603050405020304" pitchFamily="18" charset="0"/>
                <a:ea typeface="Times New Roman" panose="02020603050405020304" pitchFamily="18" charset="0"/>
              </a:rPr>
              <a:t>Cassandra, AWS </a:t>
            </a:r>
            <a:r>
              <a:rPr lang="fr-FR" sz="2000" b="1" dirty="0" err="1">
                <a:latin typeface="Times New Roman" panose="02020603050405020304" pitchFamily="18" charset="0"/>
                <a:ea typeface="Times New Roman" panose="02020603050405020304" pitchFamily="18" charset="0"/>
              </a:rPr>
              <a:t>DynamoDB</a:t>
            </a:r>
            <a:r>
              <a:rPr lang="fr-FR" sz="2000" b="1" dirty="0">
                <a:latin typeface="Times New Roman" panose="02020603050405020304" pitchFamily="18" charset="0"/>
                <a:ea typeface="Times New Roman" panose="02020603050405020304" pitchFamily="18" charset="0"/>
              </a:rPr>
              <a:t>, </a:t>
            </a:r>
            <a:r>
              <a:rPr lang="fr-FR" sz="2000" b="1" dirty="0" err="1">
                <a:latin typeface="Times New Roman" panose="02020603050405020304" pitchFamily="18" charset="0"/>
                <a:ea typeface="Times New Roman" panose="02020603050405020304" pitchFamily="18" charset="0"/>
              </a:rPr>
              <a:t>Hbase</a:t>
            </a:r>
            <a:r>
              <a:rPr lang="fr-FR" sz="2000" dirty="0">
                <a:latin typeface="Times New Roman" panose="02020603050405020304" pitchFamily="18" charset="0"/>
                <a:ea typeface="Times New Roman" panose="02020603050405020304" pitchFamily="18" charset="0"/>
              </a:rPr>
              <a:t>), bases orientées documents (</a:t>
            </a:r>
            <a:r>
              <a:rPr lang="fr-FR" sz="2000" b="1" dirty="0">
                <a:latin typeface="Times New Roman" panose="02020603050405020304" pitchFamily="18" charset="0"/>
                <a:ea typeface="Times New Roman" panose="02020603050405020304" pitchFamily="18" charset="0"/>
              </a:rPr>
              <a:t>MongoDB, </a:t>
            </a:r>
            <a:r>
              <a:rPr lang="fr-FR" sz="2000" b="1" dirty="0" err="1">
                <a:latin typeface="Times New Roman" panose="02020603050405020304" pitchFamily="18" charset="0"/>
                <a:ea typeface="Times New Roman" panose="02020603050405020304" pitchFamily="18" charset="0"/>
              </a:rPr>
              <a:t>Elasticsearch</a:t>
            </a:r>
            <a:r>
              <a:rPr lang="fr-FR" sz="2000" dirty="0">
                <a:latin typeface="Times New Roman" panose="02020603050405020304" pitchFamily="18" charset="0"/>
                <a:ea typeface="Times New Roman" panose="02020603050405020304" pitchFamily="18" charset="0"/>
              </a:rPr>
              <a:t>), bases orientées clé/valeur (</a:t>
            </a:r>
            <a:r>
              <a:rPr lang="fr-FR" sz="2000" b="1" dirty="0">
                <a:latin typeface="Times New Roman" panose="02020603050405020304" pitchFamily="18" charset="0"/>
                <a:ea typeface="Times New Roman" panose="02020603050405020304" pitchFamily="18" charset="0"/>
              </a:rPr>
              <a:t>Redis, </a:t>
            </a:r>
            <a:r>
              <a:rPr lang="fr-FR" sz="2000" b="1" dirty="0" err="1">
                <a:latin typeface="Times New Roman" panose="02020603050405020304" pitchFamily="18" charset="0"/>
                <a:ea typeface="Times New Roman" panose="02020603050405020304" pitchFamily="18" charset="0"/>
              </a:rPr>
              <a:t>Memcached</a:t>
            </a:r>
            <a:r>
              <a:rPr lang="fr-FR" sz="2000" dirty="0">
                <a:latin typeface="Times New Roman" panose="02020603050405020304" pitchFamily="18" charset="0"/>
                <a:ea typeface="Times New Roman" panose="02020603050405020304" pitchFamily="18" charset="0"/>
              </a:rPr>
              <a:t>), bases orientées graphes (</a:t>
            </a:r>
            <a:r>
              <a:rPr lang="fr-FR" sz="2000" b="1" dirty="0">
                <a:latin typeface="Times New Roman" panose="02020603050405020304" pitchFamily="18" charset="0"/>
                <a:ea typeface="Times New Roman" panose="02020603050405020304" pitchFamily="18" charset="0"/>
              </a:rPr>
              <a:t>Neo4j, </a:t>
            </a:r>
            <a:r>
              <a:rPr lang="fr-FR" sz="2000" b="1" dirty="0" err="1">
                <a:latin typeface="Times New Roman" panose="02020603050405020304" pitchFamily="18" charset="0"/>
                <a:ea typeface="Times New Roman" panose="02020603050405020304" pitchFamily="18" charset="0"/>
              </a:rPr>
              <a:t>InfluxDB</a:t>
            </a:r>
            <a:r>
              <a:rPr lang="fr-FR" sz="2000" dirty="0">
                <a:latin typeface="Times New Roman" panose="02020603050405020304" pitchFamily="18" charset="0"/>
                <a:ea typeface="Times New Roman" panose="02020603050405020304" pitchFamily="18" charset="0"/>
              </a:rPr>
              <a:t>).</a:t>
            </a:r>
            <a:endParaRPr lang="fr-FR" sz="2000" b="1" dirty="0">
              <a:effectLst/>
              <a:latin typeface="Book Antiqua" panose="02040602050305030304" pitchFamily="18" charset="0"/>
              <a:ea typeface="Times New Roman" panose="02020603050405020304" pitchFamily="18" charset="0"/>
            </a:endParaRPr>
          </a:p>
          <a:p>
            <a:pPr marL="342900" lvl="0" indent="-342900">
              <a:lnSpc>
                <a:spcPct val="150000"/>
              </a:lnSpc>
              <a:buFont typeface="Times New Roman" panose="02020603050405020304" pitchFamily="18" charset="0"/>
              <a:buChar char="•"/>
              <a:tabLst>
                <a:tab pos="457200" algn="l"/>
              </a:tabLst>
            </a:pPr>
            <a:r>
              <a:rPr lang="fr-FR" sz="2000" b="1" dirty="0">
                <a:effectLst/>
                <a:latin typeface="Book Antiqua" panose="02040602050305030304" pitchFamily="18" charset="0"/>
                <a:ea typeface="Times New Roman" panose="02020603050405020304" pitchFamily="18" charset="0"/>
              </a:rPr>
              <a:t>Neo4j</a:t>
            </a:r>
            <a:r>
              <a:rPr lang="fr-FR" sz="2000" dirty="0">
                <a:effectLst/>
                <a:latin typeface="Book Antiqua" panose="02040602050305030304" pitchFamily="18" charset="0"/>
                <a:ea typeface="Times New Roman" panose="02020603050405020304" pitchFamily="18" charset="0"/>
              </a:rPr>
              <a:t> : Neo4j est un système de gestion de bases de données graphiques </a:t>
            </a:r>
            <a:endParaRPr lang="fr-FR" sz="2000" dirty="0">
              <a:effectLst/>
              <a:latin typeface="Times New Roman" panose="02020603050405020304" pitchFamily="18" charset="0"/>
              <a:ea typeface="Times New Roman" panose="02020603050405020304" pitchFamily="18" charset="0"/>
            </a:endParaRPr>
          </a:p>
          <a:p>
            <a:pPr marL="342900" lvl="0" indent="-342900">
              <a:lnSpc>
                <a:spcPct val="150000"/>
              </a:lnSpc>
              <a:buFont typeface="Times New Roman" panose="02020603050405020304" pitchFamily="18" charset="0"/>
              <a:buChar char="•"/>
              <a:tabLst>
                <a:tab pos="457200" algn="l"/>
              </a:tabLst>
            </a:pPr>
            <a:r>
              <a:rPr lang="fr-FR" sz="2000" b="1" dirty="0">
                <a:effectLst/>
                <a:latin typeface="Book Antiqua" panose="02040602050305030304" pitchFamily="18" charset="0"/>
                <a:ea typeface="Times New Roman" panose="02020603050405020304" pitchFamily="18" charset="0"/>
              </a:rPr>
              <a:t>MongoDB</a:t>
            </a:r>
            <a:r>
              <a:rPr lang="fr-FR" sz="2000" dirty="0">
                <a:effectLst/>
                <a:latin typeface="Book Antiqua" panose="02040602050305030304" pitchFamily="18" charset="0"/>
                <a:ea typeface="Times New Roman" panose="02020603050405020304" pitchFamily="18" charset="0"/>
              </a:rPr>
              <a:t> : MongoDB est une base de données NoSQL de documents avec des données dans des documents JSON</a:t>
            </a:r>
            <a:endParaRPr lang="fr-FR"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35926656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Char"/>
      </p:transition>
    </mc:Choice>
    <mc:Fallback>
      <p:transition spd="slow">
        <p:fade/>
      </p:transition>
    </mc:Fallback>
  </mc:AlternateContent>
</p:sld>
</file>

<file path=ppt/theme/theme1.xml><?xml version="1.0" encoding="utf-8"?>
<a:theme xmlns:a="http://schemas.openxmlformats.org/drawingml/2006/main" name="Mathématiques 16 x 9">
  <a:themeElements>
    <a:clrScheme name="Mé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spDef>
      <a:spPr>
        <a:solidFill>
          <a:schemeClr val="accent2">
            <a:lumMod val="40000"/>
            <a:lumOff val="60000"/>
          </a:schemeClr>
        </a:solidFill>
      </a:spPr>
      <a:bodyPr rtlCol="0" anchor="ctr"/>
      <a:lstStyle>
        <a:defPPr algn="ctr">
          <a:defRPr dirty="0" smtClean="0">
            <a:solidFill>
              <a:schemeClr val="tx1"/>
            </a:solidFill>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_16309067_TF02787947.potx" id="{0FDA475E-9A45-48CF-9C1D-C27318078FA3}" vid="{DF07EB73-A761-4761-AC95-CBCEE74D05CF}"/>
    </a:ext>
  </a:extLst>
</a:theme>
</file>

<file path=ppt/theme/theme2.xml><?xml version="1.0" encoding="utf-8"?>
<a:theme xmlns:a="http://schemas.openxmlformats.org/drawingml/2006/main" name="Thème Office">
  <a:themeElements>
    <a:clrScheme name="Math_16x9">
      <a:dk1>
        <a:srgbClr val="465562"/>
      </a:dk1>
      <a:lt1>
        <a:srgbClr val="FFFFFF"/>
      </a:lt1>
      <a:dk2>
        <a:srgbClr val="000000"/>
      </a:dk2>
      <a:lt2>
        <a:srgbClr val="F2ECE2"/>
      </a:lt2>
      <a:accent1>
        <a:srgbClr val="9BAAB7"/>
      </a:accent1>
      <a:accent2>
        <a:srgbClr val="B8D082"/>
      </a:accent2>
      <a:accent3>
        <a:srgbClr val="EFDB85"/>
      </a:accent3>
      <a:accent4>
        <a:srgbClr val="E8A565"/>
      </a:accent4>
      <a:accent5>
        <a:srgbClr val="BC9AAE"/>
      </a:accent5>
      <a:accent6>
        <a:srgbClr val="BABABA"/>
      </a:accent6>
      <a:hlink>
        <a:srgbClr val="8FC48C"/>
      </a:hlink>
      <a:folHlink>
        <a:srgbClr val="A97C96"/>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Thème Office">
  <a:themeElements>
    <a:clrScheme name="Math_16x9">
      <a:dk1>
        <a:srgbClr val="465562"/>
      </a:dk1>
      <a:lt1>
        <a:srgbClr val="FFFFFF"/>
      </a:lt1>
      <a:dk2>
        <a:srgbClr val="000000"/>
      </a:dk2>
      <a:lt2>
        <a:srgbClr val="F2ECE2"/>
      </a:lt2>
      <a:accent1>
        <a:srgbClr val="9BAAB7"/>
      </a:accent1>
      <a:accent2>
        <a:srgbClr val="B8D082"/>
      </a:accent2>
      <a:accent3>
        <a:srgbClr val="EFDB85"/>
      </a:accent3>
      <a:accent4>
        <a:srgbClr val="E8A565"/>
      </a:accent4>
      <a:accent5>
        <a:srgbClr val="BC9AAE"/>
      </a:accent5>
      <a:accent6>
        <a:srgbClr val="BABABA"/>
      </a:accent6>
      <a:hlink>
        <a:srgbClr val="8FC48C"/>
      </a:hlink>
      <a:folHlink>
        <a:srgbClr val="A97C96"/>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aa7ddf32-03a0-4fb1-9155-71446d9406a1"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3B1698A967A02419E19B474EBE92108" ma:contentTypeVersion="13" ma:contentTypeDescription="Crée un document." ma:contentTypeScope="" ma:versionID="1aa780f14ed9f29ae7cd29d39b58cd2f">
  <xsd:schema xmlns:xsd="http://www.w3.org/2001/XMLSchema" xmlns:xs="http://www.w3.org/2001/XMLSchema" xmlns:p="http://schemas.microsoft.com/office/2006/metadata/properties" xmlns:ns3="aa7ddf32-03a0-4fb1-9155-71446d9406a1" xmlns:ns4="4b099e5f-9803-458d-a8cb-f6f73fb9ca56" targetNamespace="http://schemas.microsoft.com/office/2006/metadata/properties" ma:root="true" ma:fieldsID="75b57ee80f86c6016b4f9cc57dd4f303" ns3:_="" ns4:_="">
    <xsd:import namespace="aa7ddf32-03a0-4fb1-9155-71446d9406a1"/>
    <xsd:import namespace="4b099e5f-9803-458d-a8cb-f6f73fb9ca56"/>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_activity" minOccurs="0"/>
                <xsd:element ref="ns3:MediaServiceSystemTag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7ddf32-03a0-4fb1-9155-71446d9406a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_activity" ma:index="16" nillable="true" ma:displayName="_activity" ma:hidden="true" ma:internalName="_activity">
      <xsd:simpleType>
        <xsd:restriction base="dms:Note"/>
      </xsd:simpleType>
    </xsd:element>
    <xsd:element name="MediaServiceSystemTags" ma:index="17"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b099e5f-9803-458d-a8cb-f6f73fb9ca56" elementFormDefault="qualified">
    <xsd:import namespace="http://schemas.microsoft.com/office/2006/documentManagement/types"/>
    <xsd:import namespace="http://schemas.microsoft.com/office/infopath/2007/PartnerControls"/>
    <xsd:element name="SharedWithUsers" ma:index="1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Partagé avec détails" ma:internalName="SharedWithDetails" ma:readOnly="true">
      <xsd:simpleType>
        <xsd:restriction base="dms:Note">
          <xsd:maxLength value="255"/>
        </xsd:restriction>
      </xsd:simpleType>
    </xsd:element>
    <xsd:element name="SharingHintHash" ma:index="20" nillable="true" ma:displayName="Partage du hachage d’indicateur"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84B7EC8-895C-41CE-9874-DE3CC74CFB1D}">
  <ds:schemaRefs>
    <ds:schemaRef ds:uri="http://purl.org/dc/dcmitype/"/>
    <ds:schemaRef ds:uri="aa7ddf32-03a0-4fb1-9155-71446d9406a1"/>
    <ds:schemaRef ds:uri="http://purl.org/dc/terms/"/>
    <ds:schemaRef ds:uri="http://www.w3.org/XML/1998/namespace"/>
    <ds:schemaRef ds:uri="http://purl.org/dc/elements/1.1/"/>
    <ds:schemaRef ds:uri="http://schemas.openxmlformats.org/package/2006/metadata/core-properties"/>
    <ds:schemaRef ds:uri="http://schemas.microsoft.com/office/2006/documentManagement/types"/>
    <ds:schemaRef ds:uri="http://schemas.microsoft.com/office/infopath/2007/PartnerControls"/>
    <ds:schemaRef ds:uri="4b099e5f-9803-458d-a8cb-f6f73fb9ca56"/>
    <ds:schemaRef ds:uri="http://schemas.microsoft.com/office/2006/metadata/properties"/>
  </ds:schemaRefs>
</ds:datastoreItem>
</file>

<file path=customXml/itemProps2.xml><?xml version="1.0" encoding="utf-8"?>
<ds:datastoreItem xmlns:ds="http://schemas.openxmlformats.org/officeDocument/2006/customXml" ds:itemID="{A88FA15A-8706-4D75-9896-E0C0371EDE2A}">
  <ds:schemaRefs>
    <ds:schemaRef ds:uri="http://schemas.microsoft.com/sharepoint/v3/contenttype/forms"/>
  </ds:schemaRefs>
</ds:datastoreItem>
</file>

<file path=customXml/itemProps3.xml><?xml version="1.0" encoding="utf-8"?>
<ds:datastoreItem xmlns:ds="http://schemas.openxmlformats.org/officeDocument/2006/customXml" ds:itemID="{CB3CBB26-98B2-498B-955F-CB571C1D6F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7ddf32-03a0-4fb1-9155-71446d9406a1"/>
    <ds:schemaRef ds:uri="4b099e5f-9803-458d-a8cb-f6f73fb9ca5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Présentation pédagogique Mathématiques avec Pi (grand écran)</Template>
  <TotalTime>5088</TotalTime>
  <Words>2439</Words>
  <Application>Microsoft Office PowerPoint</Application>
  <PresentationFormat>Personnalisé</PresentationFormat>
  <Paragraphs>320</Paragraphs>
  <Slides>52</Slides>
  <Notes>36</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52</vt:i4>
      </vt:variant>
    </vt:vector>
  </HeadingPairs>
  <TitlesOfParts>
    <vt:vector size="62" baseType="lpstr">
      <vt:lpstr>Abadi</vt:lpstr>
      <vt:lpstr>Arial</vt:lpstr>
      <vt:lpstr>Book Antiqua</vt:lpstr>
      <vt:lpstr>Euphemia</vt:lpstr>
      <vt:lpstr>Roboto</vt:lpstr>
      <vt:lpstr>Segoe UI</vt:lpstr>
      <vt:lpstr>Symbol</vt:lpstr>
      <vt:lpstr>Times New Roman</vt:lpstr>
      <vt:lpstr>Wingdings</vt:lpstr>
      <vt:lpstr>Mathématiques 16 x 9</vt:lpstr>
      <vt:lpstr> Java Spring Boot et Spring Data</vt:lpstr>
      <vt:lpstr>SOMMAIRE</vt:lpstr>
      <vt:lpstr>Présentation PowerPoint</vt:lpstr>
      <vt:lpstr>Formateur</vt:lpstr>
      <vt:lpstr>Prérequis</vt:lpstr>
      <vt:lpstr>Objectifs de formation</vt:lpstr>
      <vt:lpstr>Vocabulaire</vt:lpstr>
      <vt:lpstr>Vocabulaire</vt:lpstr>
      <vt:lpstr>Vocabulaire</vt:lpstr>
      <vt:lpstr>Vocabulaire</vt:lpstr>
      <vt:lpstr>Présentation du Framework Spring</vt:lpstr>
      <vt:lpstr>Présentation du Framework Spring</vt:lpstr>
      <vt:lpstr>Spring Core Container</vt:lpstr>
      <vt:lpstr>AOP &amp; Instrumentation</vt:lpstr>
      <vt:lpstr>Modules d'Infrastructure</vt:lpstr>
      <vt:lpstr>Couche Web</vt:lpstr>
      <vt:lpstr>Modules Complémentaires</vt:lpstr>
      <vt:lpstr>Présentation de Spring Data</vt:lpstr>
      <vt:lpstr>Présentation de Spring Data</vt:lpstr>
      <vt:lpstr>Spring Data Commons - (1/7)</vt:lpstr>
      <vt:lpstr>Spring Data Commons - (2/7)</vt:lpstr>
      <vt:lpstr>Spring Data Commons - (3/7)</vt:lpstr>
      <vt:lpstr>Spring Data Commons - (4/7)</vt:lpstr>
      <vt:lpstr>Spring Data Commons - (5/7)</vt:lpstr>
      <vt:lpstr>Spring Data Commons - (6/7)</vt:lpstr>
      <vt:lpstr>Spring Data Commons (7/7)</vt:lpstr>
      <vt:lpstr>Chargement de la librairie Spring Data JPA</vt:lpstr>
      <vt:lpstr>Présentation de Spring Boot</vt:lpstr>
      <vt:lpstr>Présentation de Spring Boot</vt:lpstr>
      <vt:lpstr>L'auto-configuration</vt:lpstr>
      <vt:lpstr>Les Starters </vt:lpstr>
      <vt:lpstr>Les Starters </vt:lpstr>
      <vt:lpstr>Les Starters </vt:lpstr>
      <vt:lpstr>Les Starters </vt:lpstr>
      <vt:lpstr>En résumé</vt:lpstr>
      <vt:lpstr>Installation d'un environnement Java SE, Jakarta EE, Spring, Spring MVC et Spring Boot</vt:lpstr>
      <vt:lpstr>Installation de JDK 21</vt:lpstr>
      <vt:lpstr>Installation de JDK 21</vt:lpstr>
      <vt:lpstr>Installation de Maven 3.9.12</vt:lpstr>
      <vt:lpstr>Installation de JDK 21</vt:lpstr>
      <vt:lpstr>Installation l’IDE IntelliJ</vt:lpstr>
      <vt:lpstr>1- Installation de l’IDE IntelliJ</vt:lpstr>
      <vt:lpstr>1- Installation de l’IDE IntelliJ</vt:lpstr>
      <vt:lpstr>Création et initialisation d’un projet Spring Boot avec spring.io</vt:lpstr>
      <vt:lpstr>Création et initialisation d’un projet Spring Boot avec spring.io</vt:lpstr>
      <vt:lpstr>Création et initialisation d’un projet Spring Boot avec spring.io</vt:lpstr>
      <vt:lpstr>Création et initialisation d’un projet Spring Boot avec spring.io</vt:lpstr>
      <vt:lpstr>Création et initialisation d’un projet Spring Boot avec spring.io</vt:lpstr>
      <vt:lpstr>Création et initialisation d’un projet Spring Boot avec spring.io</vt:lpstr>
      <vt:lpstr>Création et initialisation d’un projet Spring Boot avec spring.io</vt:lpstr>
      <vt:lpstr>Création et initialisation d’un projet Spring Boot avec spring.io</vt:lpstr>
      <vt:lpstr>MERCI DE VOTRE AIMABLE ATTENTION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Disposition du titre</dc:title>
  <dc:creator>Oumar SY</dc:creator>
  <cp:lastModifiedBy>El Hadji Gaye</cp:lastModifiedBy>
  <cp:revision>338</cp:revision>
  <dcterms:created xsi:type="dcterms:W3CDTF">2024-01-12T22:44:56Z</dcterms:created>
  <dcterms:modified xsi:type="dcterms:W3CDTF">2026-01-24T08:57:27Z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0x01010023B1698A967A02419E19B474EBE92108</vt:lpwstr>
  </property>
  <property fmtid="{D5CDD505-2E9C-101B-9397-08002B2CF9AE}" pid="4" name="FeatureTags">
    <vt:lpwstr/>
  </property>
  <property fmtid="{D5CDD505-2E9C-101B-9397-08002B2CF9AE}" pid="5" name="LocalizationTags">
    <vt:lpwstr/>
  </property>
  <property fmtid="{D5CDD505-2E9C-101B-9397-08002B2CF9AE}" pid="6" name="CampaignTags">
    <vt:lpwstr/>
  </property>
  <property fmtid="{D5CDD505-2E9C-101B-9397-08002B2CF9AE}" pid="7" name="ScenarioTags">
    <vt:lpwstr/>
  </property>
</Properties>
</file>