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03" r:id="rId5"/>
  </p:sldMasterIdLst>
  <p:notesMasterIdLst>
    <p:notesMasterId r:id="rId103"/>
  </p:notesMasterIdLst>
  <p:handoutMasterIdLst>
    <p:handoutMasterId r:id="rId104"/>
  </p:handoutMasterIdLst>
  <p:sldIdLst>
    <p:sldId id="257" r:id="rId6"/>
    <p:sldId id="385" r:id="rId7"/>
    <p:sldId id="373" r:id="rId8"/>
    <p:sldId id="388" r:id="rId9"/>
    <p:sldId id="389" r:id="rId10"/>
    <p:sldId id="390" r:id="rId11"/>
    <p:sldId id="391" r:id="rId12"/>
    <p:sldId id="392" r:id="rId13"/>
    <p:sldId id="393" r:id="rId14"/>
    <p:sldId id="394" r:id="rId15"/>
    <p:sldId id="395" r:id="rId16"/>
    <p:sldId id="396" r:id="rId17"/>
    <p:sldId id="397" r:id="rId18"/>
    <p:sldId id="398" r:id="rId19"/>
    <p:sldId id="399" r:id="rId20"/>
    <p:sldId id="400" r:id="rId21"/>
    <p:sldId id="401" r:id="rId22"/>
    <p:sldId id="402" r:id="rId23"/>
    <p:sldId id="403" r:id="rId24"/>
    <p:sldId id="404" r:id="rId25"/>
    <p:sldId id="405" r:id="rId26"/>
    <p:sldId id="406" r:id="rId27"/>
    <p:sldId id="407" r:id="rId28"/>
    <p:sldId id="408" r:id="rId29"/>
    <p:sldId id="409" r:id="rId30"/>
    <p:sldId id="410" r:id="rId31"/>
    <p:sldId id="411" r:id="rId32"/>
    <p:sldId id="412" r:id="rId33"/>
    <p:sldId id="413" r:id="rId34"/>
    <p:sldId id="414" r:id="rId35"/>
    <p:sldId id="415" r:id="rId36"/>
    <p:sldId id="416" r:id="rId37"/>
    <p:sldId id="417" r:id="rId38"/>
    <p:sldId id="418" r:id="rId39"/>
    <p:sldId id="419" r:id="rId40"/>
    <p:sldId id="420" r:id="rId41"/>
    <p:sldId id="421" r:id="rId42"/>
    <p:sldId id="422" r:id="rId43"/>
    <p:sldId id="423" r:id="rId44"/>
    <p:sldId id="424" r:id="rId45"/>
    <p:sldId id="425" r:id="rId46"/>
    <p:sldId id="426" r:id="rId47"/>
    <p:sldId id="427" r:id="rId48"/>
    <p:sldId id="428" r:id="rId49"/>
    <p:sldId id="429" r:id="rId50"/>
    <p:sldId id="430" r:id="rId51"/>
    <p:sldId id="431" r:id="rId52"/>
    <p:sldId id="432" r:id="rId53"/>
    <p:sldId id="433" r:id="rId54"/>
    <p:sldId id="434" r:id="rId55"/>
    <p:sldId id="435" r:id="rId56"/>
    <p:sldId id="436" r:id="rId57"/>
    <p:sldId id="437" r:id="rId58"/>
    <p:sldId id="438" r:id="rId59"/>
    <p:sldId id="439" r:id="rId60"/>
    <p:sldId id="440" r:id="rId61"/>
    <p:sldId id="441" r:id="rId62"/>
    <p:sldId id="442" r:id="rId63"/>
    <p:sldId id="443" r:id="rId64"/>
    <p:sldId id="444" r:id="rId65"/>
    <p:sldId id="445" r:id="rId66"/>
    <p:sldId id="446" r:id="rId67"/>
    <p:sldId id="447" r:id="rId68"/>
    <p:sldId id="448" r:id="rId69"/>
    <p:sldId id="449" r:id="rId70"/>
    <p:sldId id="450" r:id="rId71"/>
    <p:sldId id="451" r:id="rId72"/>
    <p:sldId id="452" r:id="rId73"/>
    <p:sldId id="453" r:id="rId74"/>
    <p:sldId id="454" r:id="rId75"/>
    <p:sldId id="455" r:id="rId76"/>
    <p:sldId id="456" r:id="rId77"/>
    <p:sldId id="457" r:id="rId78"/>
    <p:sldId id="458" r:id="rId79"/>
    <p:sldId id="459" r:id="rId80"/>
    <p:sldId id="460" r:id="rId81"/>
    <p:sldId id="461" r:id="rId82"/>
    <p:sldId id="462" r:id="rId83"/>
    <p:sldId id="463" r:id="rId84"/>
    <p:sldId id="464" r:id="rId85"/>
    <p:sldId id="465" r:id="rId86"/>
    <p:sldId id="466" r:id="rId87"/>
    <p:sldId id="467" r:id="rId88"/>
    <p:sldId id="468" r:id="rId89"/>
    <p:sldId id="469" r:id="rId90"/>
    <p:sldId id="470" r:id="rId91"/>
    <p:sldId id="471" r:id="rId92"/>
    <p:sldId id="472" r:id="rId93"/>
    <p:sldId id="473" r:id="rId94"/>
    <p:sldId id="474" r:id="rId95"/>
    <p:sldId id="475" r:id="rId96"/>
    <p:sldId id="476" r:id="rId97"/>
    <p:sldId id="477" r:id="rId98"/>
    <p:sldId id="478" r:id="rId99"/>
    <p:sldId id="479" r:id="rId100"/>
    <p:sldId id="480" r:id="rId101"/>
    <p:sldId id="481" r:id="rId102"/>
  </p:sldIdLst>
  <p:sldSz cx="18284825" cy="10285413"/>
  <p:notesSz cx="6858000" cy="9144000"/>
  <p:embeddedFontLst>
    <p:embeddedFont>
      <p:font typeface="Book Antiqua" panose="02040602050305030304" pitchFamily="18" charset="0"/>
      <p:regular r:id="rId105"/>
      <p:bold r:id="rId106"/>
      <p:italic r:id="rId107"/>
      <p:boldItalic r:id="rId108"/>
    </p:embeddedFont>
    <p:embeddedFont>
      <p:font typeface="Cambria Math" panose="02040503050406030204" pitchFamily="18" charset="0"/>
      <p:regular r:id="rId109"/>
    </p:embeddedFont>
    <p:embeddedFont>
      <p:font typeface="Consolas" panose="020B0609020204030204" pitchFamily="49" charset="0"/>
      <p:regular r:id="rId110"/>
      <p:bold r:id="rId111"/>
      <p:italic r:id="rId112"/>
      <p:boldItalic r:id="rId113"/>
    </p:embeddedFont>
    <p:embeddedFont>
      <p:font typeface="Segoe UI" panose="020B0502040204020203" pitchFamily="34" charset="0"/>
      <p:regular r:id="rId114"/>
      <p:bold r:id="rId115"/>
      <p:italic r:id="rId116"/>
      <p:boldItalic r:id="rId117"/>
    </p:embeddedFont>
    <p:embeddedFont>
      <p:font typeface="Segoe UI Emoji" panose="020B0502040204020203" pitchFamily="34" charset="0"/>
      <p:regular r:id="rId118"/>
    </p:embeddedFont>
    <p:embeddedFont>
      <p:font typeface="Segoe UI Light" panose="020B0502040204020203" pitchFamily="34" charset="0"/>
      <p:regular r:id="rId119"/>
      <p:italic r:id="rId120"/>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C43C0FEF-A268-4513-83D1-A43AC93FD13B}">
          <p14:sldIdLst>
            <p14:sldId id="257"/>
            <p14:sldId id="385"/>
            <p14:sldId id="373"/>
            <p14:sldId id="388"/>
          </p14:sldIdLst>
        </p14:section>
        <p14:section name="Architecture en couches Jakarta EE" id="{9D91F341-50CD-46D4-A921-5E8B1621BC0E}">
          <p14:sldIdLst>
            <p14:sldId id="389"/>
            <p14:sldId id="390"/>
            <p14:sldId id="391"/>
            <p14:sldId id="392"/>
            <p14:sldId id="393"/>
            <p14:sldId id="394"/>
            <p14:sldId id="395"/>
            <p14:sldId id="396"/>
            <p14:sldId id="397"/>
            <p14:sldId id="398"/>
            <p14:sldId id="399"/>
            <p14:sldId id="400"/>
            <p14:sldId id="401"/>
            <p14:sldId id="402"/>
            <p14:sldId id="403"/>
            <p14:sldId id="404"/>
            <p14:sldId id="405"/>
            <p14:sldId id="406"/>
            <p14:sldId id="407"/>
            <p14:sldId id="408"/>
            <p14:sldId id="409"/>
            <p14:sldId id="410"/>
            <p14:sldId id="411"/>
            <p14:sldId id="412"/>
            <p14:sldId id="413"/>
            <p14:sldId id="414"/>
            <p14:sldId id="415"/>
            <p14:sldId id="416"/>
            <p14:sldId id="417"/>
            <p14:sldId id="418"/>
            <p14:sldId id="419"/>
            <p14:sldId id="420"/>
            <p14:sldId id="421"/>
          </p14:sldIdLst>
        </p14:section>
        <p14:section name="Archétypes Maven" id="{C3B86D35-814F-4173-BF41-8385CEA6B056}">
          <p14:sldIdLst>
            <p14:sldId id="422"/>
            <p14:sldId id="423"/>
            <p14:sldId id="424"/>
            <p14:sldId id="425"/>
            <p14:sldId id="426"/>
            <p14:sldId id="427"/>
            <p14:sldId id="428"/>
            <p14:sldId id="429"/>
          </p14:sldIdLst>
        </p14:section>
        <p14:section name="Servlet, Filter et Listener" id="{CAB4105C-B481-4C63-B577-1AA70F5CC701}">
          <p14:sldIdLst>
            <p14:sldId id="430"/>
            <p14:sldId id="431"/>
            <p14:sldId id="432"/>
            <p14:sldId id="433"/>
            <p14:sldId id="434"/>
            <p14:sldId id="435"/>
            <p14:sldId id="436"/>
            <p14:sldId id="437"/>
            <p14:sldId id="438"/>
            <p14:sldId id="439"/>
            <p14:sldId id="440"/>
            <p14:sldId id="441"/>
            <p14:sldId id="442"/>
            <p14:sldId id="443"/>
            <p14:sldId id="444"/>
            <p14:sldId id="445"/>
            <p14:sldId id="446"/>
            <p14:sldId id="447"/>
          </p14:sldIdLst>
        </p14:section>
        <p14:section name="Architecture JPA" id="{5E8E2D74-1C5A-4739-8B9D-1CE1F1642EAB}">
          <p14:sldIdLst>
            <p14:sldId id="448"/>
            <p14:sldId id="449"/>
            <p14:sldId id="450"/>
            <p14:sldId id="451"/>
            <p14:sldId id="452"/>
            <p14:sldId id="453"/>
            <p14:sldId id="454"/>
            <p14:sldId id="455"/>
            <p14:sldId id="456"/>
            <p14:sldId id="457"/>
            <p14:sldId id="458"/>
            <p14:sldId id="459"/>
            <p14:sldId id="460"/>
            <p14:sldId id="461"/>
            <p14:sldId id="462"/>
          </p14:sldIdLst>
        </p14:section>
        <p14:section name="Architecture Jersey" id="{E5ECB670-1CF8-4A95-8EDD-5863FEB11825}">
          <p14:sldIdLst>
            <p14:sldId id="463"/>
            <p14:sldId id="464"/>
            <p14:sldId id="465"/>
            <p14:sldId id="466"/>
            <p14:sldId id="467"/>
            <p14:sldId id="468"/>
            <p14:sldId id="469"/>
            <p14:sldId id="470"/>
            <p14:sldId id="471"/>
            <p14:sldId id="472"/>
            <p14:sldId id="473"/>
            <p14:sldId id="474"/>
            <p14:sldId id="475"/>
            <p14:sldId id="476"/>
            <p14:sldId id="477"/>
            <p14:sldId id="478"/>
            <p14:sldId id="479"/>
            <p14:sldId id="480"/>
            <p14:sldId id="481"/>
          </p14:sldIdLst>
        </p14:section>
      </p14:sectionLst>
    </p:ext>
    <p:ext uri="{EFAFB233-063F-42B5-8137-9DF3F51BA10A}">
      <p15:sldGuideLst xmlns:p15="http://schemas.microsoft.com/office/powerpoint/2012/main">
        <p15:guide id="1" pos="5759" userDrawn="1">
          <p15:clr>
            <a:srgbClr val="A4A3A4"/>
          </p15:clr>
        </p15:guide>
        <p15:guide id="2" pos="10885" userDrawn="1">
          <p15:clr>
            <a:srgbClr val="A4A3A4"/>
          </p15:clr>
        </p15:guide>
        <p15:guide id="3" orient="horz" pos="323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BOUTER" initials="SB" lastIdx="9" clrIdx="0">
    <p:extLst>
      <p:ext uri="{19B8F6BF-5375-455C-9EA6-DF929625EA0E}">
        <p15:presenceInfo xmlns:p15="http://schemas.microsoft.com/office/powerpoint/2012/main" userId="S-1-5-21-1801674531-1897051121-839522115-8424" providerId="AD"/>
      </p:ext>
    </p:extLst>
  </p:cmAuthor>
  <p:cmAuthor id="2" name="Thierry RICHARD" initials="TR" lastIdx="1" clrIdx="1">
    <p:extLst>
      <p:ext uri="{19B8F6BF-5375-455C-9EA6-DF929625EA0E}">
        <p15:presenceInfo xmlns:p15="http://schemas.microsoft.com/office/powerpoint/2012/main" userId="Thierry RICHARD" providerId="None"/>
      </p:ext>
    </p:extLst>
  </p:cmAuthor>
  <p:cmAuthor id="3" name="RICHARD Thierry Admin" initials="RTA" lastIdx="3" clrIdx="2">
    <p:extLst>
      <p:ext uri="{19B8F6BF-5375-455C-9EA6-DF929625EA0E}">
        <p15:presenceInfo xmlns:p15="http://schemas.microsoft.com/office/powerpoint/2012/main" userId="RICHARD Thierry Admin" providerId="None"/>
      </p:ext>
    </p:extLst>
  </p:cmAuthor>
  <p:cmAuthor id="4" name="Sabrina KUHN" initials="SK" lastIdx="20" clrIdx="3">
    <p:extLst>
      <p:ext uri="{19B8F6BF-5375-455C-9EA6-DF929625EA0E}">
        <p15:presenceInfo xmlns:p15="http://schemas.microsoft.com/office/powerpoint/2012/main" userId="S-1-5-21-1801674531-1897051121-839522115-2022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7D3A2"/>
    <a:srgbClr val="222933"/>
    <a:srgbClr val="40404C"/>
    <a:srgbClr val="55BDFD"/>
    <a:srgbClr val="39B2FD"/>
    <a:srgbClr val="0090CC"/>
    <a:srgbClr val="08BC80"/>
    <a:srgbClr val="00B5E4"/>
    <a:srgbClr val="018FA5"/>
    <a:srgbClr val="0073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830" autoAdjust="0"/>
    <p:restoredTop sz="88672" autoAdjust="0"/>
  </p:normalViewPr>
  <p:slideViewPr>
    <p:cSldViewPr snapToGrid="0">
      <p:cViewPr varScale="1">
        <p:scale>
          <a:sx n="37" d="100"/>
          <a:sy n="37" d="100"/>
        </p:scale>
        <p:origin x="1320" y="256"/>
      </p:cViewPr>
      <p:guideLst>
        <p:guide pos="5759"/>
        <p:guide pos="10885"/>
        <p:guide orient="horz" pos="3239"/>
      </p:guideLst>
    </p:cSldViewPr>
  </p:slideViewPr>
  <p:outlineViewPr>
    <p:cViewPr>
      <p:scale>
        <a:sx n="33" d="100"/>
        <a:sy n="33" d="100"/>
      </p:scale>
      <p:origin x="0" y="-12462"/>
    </p:cViewPr>
  </p:outlineViewPr>
  <p:notesTextViewPr>
    <p:cViewPr>
      <p:scale>
        <a:sx n="3" d="2"/>
        <a:sy n="3" d="2"/>
      </p:scale>
      <p:origin x="0" y="0"/>
    </p:cViewPr>
  </p:notesTextViewPr>
  <p:sorterViewPr>
    <p:cViewPr>
      <p:scale>
        <a:sx n="125" d="100"/>
        <a:sy n="125" d="100"/>
      </p:scale>
      <p:origin x="0" y="-9918"/>
    </p:cViewPr>
  </p:sorterViewPr>
  <p:notesViewPr>
    <p:cSldViewPr snapToGrid="0">
      <p:cViewPr varScale="1">
        <p:scale>
          <a:sx n="51" d="100"/>
          <a:sy n="51" d="100"/>
        </p:scale>
        <p:origin x="271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117" Type="http://schemas.openxmlformats.org/officeDocument/2006/relationships/font" Target="fonts/font13.fntdata"/><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openxmlformats.org/officeDocument/2006/relationships/font" Target="fonts/font8.fntdata"/><Relationship Id="rId16" Type="http://schemas.openxmlformats.org/officeDocument/2006/relationships/slide" Target="slides/slide11.xml"/><Relationship Id="rId107" Type="http://schemas.openxmlformats.org/officeDocument/2006/relationships/font" Target="fonts/font3.fntdata"/><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123" Type="http://schemas.openxmlformats.org/officeDocument/2006/relationships/viewProps" Target="viewProps.xml"/><Relationship Id="rId5" Type="http://schemas.openxmlformats.org/officeDocument/2006/relationships/slideMaster" Target="slideMasters/slideMaster1.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113" Type="http://schemas.openxmlformats.org/officeDocument/2006/relationships/font" Target="fonts/font9.fntdata"/><Relationship Id="rId118" Type="http://schemas.openxmlformats.org/officeDocument/2006/relationships/font" Target="fonts/font14.fntdata"/><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notesMaster" Target="notesMasters/notesMaster1.xml"/><Relationship Id="rId108" Type="http://schemas.openxmlformats.org/officeDocument/2006/relationships/font" Target="fonts/font4.fntdata"/><Relationship Id="rId124"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23" Type="http://schemas.openxmlformats.org/officeDocument/2006/relationships/slide" Target="slides/slide18.xml"/><Relationship Id="rId28" Type="http://schemas.openxmlformats.org/officeDocument/2006/relationships/slide" Target="slides/slide23.xml"/><Relationship Id="rId49" Type="http://schemas.openxmlformats.org/officeDocument/2006/relationships/slide" Target="slides/slide44.xml"/><Relationship Id="rId114" Type="http://schemas.openxmlformats.org/officeDocument/2006/relationships/font" Target="fonts/font10.fntdata"/><Relationship Id="rId119" Type="http://schemas.openxmlformats.org/officeDocument/2006/relationships/font" Target="fonts/font15.fntdata"/><Relationship Id="rId44" Type="http://schemas.openxmlformats.org/officeDocument/2006/relationships/slide" Target="slides/slide39.xml"/><Relationship Id="rId60" Type="http://schemas.openxmlformats.org/officeDocument/2006/relationships/slide" Target="slides/slide55.xml"/><Relationship Id="rId65" Type="http://schemas.openxmlformats.org/officeDocument/2006/relationships/slide" Target="slides/slide60.xml"/><Relationship Id="rId81" Type="http://schemas.openxmlformats.org/officeDocument/2006/relationships/slide" Target="slides/slide76.xml"/><Relationship Id="rId86" Type="http://schemas.openxmlformats.org/officeDocument/2006/relationships/slide" Target="slides/slide81.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font" Target="fonts/font5.fntdata"/><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handoutMaster" Target="handoutMasters/handoutMaster1.xml"/><Relationship Id="rId120" Type="http://schemas.openxmlformats.org/officeDocument/2006/relationships/font" Target="fonts/font16.fntdata"/><Relationship Id="rId125" Type="http://schemas.openxmlformats.org/officeDocument/2006/relationships/tableStyles" Target="tableStyles.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font" Target="fonts/font6.fntdata"/><Relationship Id="rId115" Type="http://schemas.openxmlformats.org/officeDocument/2006/relationships/font" Target="fonts/font11.fntdata"/><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font" Target="fonts/font1.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121" Type="http://schemas.openxmlformats.org/officeDocument/2006/relationships/commentAuthors" Target="commentAuthors.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116" Type="http://schemas.openxmlformats.org/officeDocument/2006/relationships/font" Target="fonts/font12.fntdata"/><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openxmlformats.org/officeDocument/2006/relationships/font" Target="fonts/font7.fntdata"/><Relationship Id="rId15" Type="http://schemas.openxmlformats.org/officeDocument/2006/relationships/slide" Target="slides/slide10.xml"/><Relationship Id="rId36" Type="http://schemas.openxmlformats.org/officeDocument/2006/relationships/slide" Target="slides/slide31.xml"/><Relationship Id="rId57" Type="http://schemas.openxmlformats.org/officeDocument/2006/relationships/slide" Target="slides/slide52.xml"/><Relationship Id="rId106" Type="http://schemas.openxmlformats.org/officeDocument/2006/relationships/font" Target="fonts/font2.fntdata"/><Relationship Id="rId10" Type="http://schemas.openxmlformats.org/officeDocument/2006/relationships/slide" Target="slides/slide5.xml"/><Relationship Id="rId31" Type="http://schemas.openxmlformats.org/officeDocument/2006/relationships/slide" Target="slides/slide26.xml"/><Relationship Id="rId52" Type="http://schemas.openxmlformats.org/officeDocument/2006/relationships/slide" Target="slides/slide47.xml"/><Relationship Id="rId73" Type="http://schemas.openxmlformats.org/officeDocument/2006/relationships/slide" Target="slides/slide68.xml"/><Relationship Id="rId78" Type="http://schemas.openxmlformats.org/officeDocument/2006/relationships/slide" Target="slides/slide73.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122"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A8EB9EB-B186-4F9A-9F85-BBB1D65C7589}" type="datetimeFigureOut">
              <a:rPr lang="fr-FR" smtClean="0"/>
              <a:t>27/03/2026</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11C90E-7C5C-4FC7-8E56-A2E921698B81}" type="slidenum">
              <a:rPr lang="fr-FR" smtClean="0"/>
              <a:t>‹N°›</a:t>
            </a:fld>
            <a:endParaRPr lang="fr-FR"/>
          </a:p>
        </p:txBody>
      </p:sp>
    </p:spTree>
    <p:extLst>
      <p:ext uri="{BB962C8B-B14F-4D97-AF65-F5344CB8AC3E}">
        <p14:creationId xmlns:p14="http://schemas.microsoft.com/office/powerpoint/2010/main" val="162249085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3BDECB-E14E-459C-896C-A883D5960C42}" type="datetimeFigureOut">
              <a:rPr lang="fr-FR" smtClean="0"/>
              <a:t>27/03/2026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0CA5B4E-61E0-4854-9785-88AF627D622D}" type="slidenum">
              <a:rPr lang="fr-FR" smtClean="0"/>
              <a:t>‹N°›</a:t>
            </a:fld>
            <a:endParaRPr lang="fr-FR"/>
          </a:p>
        </p:txBody>
      </p:sp>
    </p:spTree>
    <p:extLst>
      <p:ext uri="{BB962C8B-B14F-4D97-AF65-F5344CB8AC3E}">
        <p14:creationId xmlns:p14="http://schemas.microsoft.com/office/powerpoint/2010/main" val="3467805838"/>
      </p:ext>
    </p:extLst>
  </p:cSld>
  <p:clrMap bg1="lt1" tx1="dk1" bg2="lt2" tx2="dk2" accent1="accent1" accent2="accent2" accent3="accent3" accent4="accent4" accent5="accent5" accent6="accent6" hlink="hlink" folHlink="folHlink"/>
  <p:hf sldNum="0" hdr="0" ftr="0" dt="0"/>
  <p:notesStyle>
    <a:lvl1pPr marL="0" algn="l" defTabSz="1371326" rtl="0" eaLnBrk="1" latinLnBrk="0" hangingPunct="1">
      <a:defRPr sz="1800" kern="1200">
        <a:solidFill>
          <a:schemeClr val="tx1"/>
        </a:solidFill>
        <a:latin typeface="+mn-lt"/>
        <a:ea typeface="+mn-ea"/>
        <a:cs typeface="+mn-cs"/>
      </a:defRPr>
    </a:lvl1pPr>
    <a:lvl2pPr marL="685663" algn="l" defTabSz="1371326" rtl="0" eaLnBrk="1" latinLnBrk="0" hangingPunct="1">
      <a:defRPr sz="1800" kern="1200">
        <a:solidFill>
          <a:schemeClr val="tx1"/>
        </a:solidFill>
        <a:latin typeface="+mn-lt"/>
        <a:ea typeface="+mn-ea"/>
        <a:cs typeface="+mn-cs"/>
      </a:defRPr>
    </a:lvl2pPr>
    <a:lvl3pPr marL="1371326" algn="l" defTabSz="1371326" rtl="0" eaLnBrk="1" latinLnBrk="0" hangingPunct="1">
      <a:defRPr sz="1800" kern="1200">
        <a:solidFill>
          <a:schemeClr val="tx1"/>
        </a:solidFill>
        <a:latin typeface="+mn-lt"/>
        <a:ea typeface="+mn-ea"/>
        <a:cs typeface="+mn-cs"/>
      </a:defRPr>
    </a:lvl3pPr>
    <a:lvl4pPr marL="2056989" algn="l" defTabSz="1371326" rtl="0" eaLnBrk="1" latinLnBrk="0" hangingPunct="1">
      <a:defRPr sz="1800" kern="1200">
        <a:solidFill>
          <a:schemeClr val="tx1"/>
        </a:solidFill>
        <a:latin typeface="+mn-lt"/>
        <a:ea typeface="+mn-ea"/>
        <a:cs typeface="+mn-cs"/>
      </a:defRPr>
    </a:lvl4pPr>
    <a:lvl5pPr marL="2742651" algn="l" defTabSz="1371326" rtl="0" eaLnBrk="1" latinLnBrk="0" hangingPunct="1">
      <a:defRPr sz="1800" kern="1200">
        <a:solidFill>
          <a:schemeClr val="tx1"/>
        </a:solidFill>
        <a:latin typeface="+mn-lt"/>
        <a:ea typeface="+mn-ea"/>
        <a:cs typeface="+mn-cs"/>
      </a:defRPr>
    </a:lvl5pPr>
    <a:lvl6pPr marL="3428314" algn="l" defTabSz="1371326" rtl="0" eaLnBrk="1" latinLnBrk="0" hangingPunct="1">
      <a:defRPr sz="1800" kern="1200">
        <a:solidFill>
          <a:schemeClr val="tx1"/>
        </a:solidFill>
        <a:latin typeface="+mn-lt"/>
        <a:ea typeface="+mn-ea"/>
        <a:cs typeface="+mn-cs"/>
      </a:defRPr>
    </a:lvl6pPr>
    <a:lvl7pPr marL="4113977" algn="l" defTabSz="1371326" rtl="0" eaLnBrk="1" latinLnBrk="0" hangingPunct="1">
      <a:defRPr sz="1800" kern="1200">
        <a:solidFill>
          <a:schemeClr val="tx1"/>
        </a:solidFill>
        <a:latin typeface="+mn-lt"/>
        <a:ea typeface="+mn-ea"/>
        <a:cs typeface="+mn-cs"/>
      </a:defRPr>
    </a:lvl7pPr>
    <a:lvl8pPr marL="4799640" algn="l" defTabSz="1371326" rtl="0" eaLnBrk="1" latinLnBrk="0" hangingPunct="1">
      <a:defRPr sz="1800" kern="1200">
        <a:solidFill>
          <a:schemeClr val="tx1"/>
        </a:solidFill>
        <a:latin typeface="+mn-lt"/>
        <a:ea typeface="+mn-ea"/>
        <a:cs typeface="+mn-cs"/>
      </a:defRPr>
    </a:lvl8pPr>
    <a:lvl9pPr marL="5485303" algn="l" defTabSz="1371326" rtl="0" eaLnBrk="1" latinLnBrk="0" hangingPunct="1">
      <a:defRPr sz="1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2.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3.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14.xml"/><Relationship Id="rId4" Type="http://schemas.openxmlformats.org/officeDocument/2006/relationships/image" Target="../media/image4.svg"/></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5.xml"/></Relationships>
</file>

<file path=ppt/slideLayouts/_rels/slideLayout1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6.xml"/></Relationships>
</file>

<file path=ppt/slideLayouts/_rels/slideLayout1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7.xml"/></Relationships>
</file>

<file path=ppt/slideLayouts/_rels/slideLayout1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8.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9.xml"/><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0.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4.xml"/><Relationship Id="rId4" Type="http://schemas.openxmlformats.org/officeDocument/2006/relationships/image" Target="../media/image2.svg"/></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7.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9.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UV SLIDE">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2285603" y="2118986"/>
            <a:ext cx="13713619" cy="3580847"/>
          </a:xfrm>
        </p:spPr>
        <p:txBody>
          <a:bodyPr anchor="b"/>
          <a:lstStyle>
            <a:lvl1pPr algn="ctr">
              <a:defRPr sz="8998">
                <a:solidFill>
                  <a:schemeClr val="bg1"/>
                </a:solidFill>
                <a:latin typeface="Segoe UI Light" panose="020B0502040204020203" pitchFamily="34" charset="0"/>
                <a:cs typeface="Segoe UI Light" panose="020B0502040204020203" pitchFamily="34" charset="0"/>
              </a:defRPr>
            </a:lvl1pPr>
          </a:lstStyle>
          <a:p>
            <a:r>
              <a:rPr lang="fr-FR" dirty="0"/>
              <a:t>Titre du cours</a:t>
            </a:r>
          </a:p>
        </p:txBody>
      </p:sp>
      <p:sp>
        <p:nvSpPr>
          <p:cNvPr id="3" name="Sous-titre 2"/>
          <p:cNvSpPr>
            <a:spLocks noGrp="1"/>
          </p:cNvSpPr>
          <p:nvPr>
            <p:ph type="subTitle" idx="1" hasCustomPrompt="1"/>
          </p:nvPr>
        </p:nvSpPr>
        <p:spPr>
          <a:xfrm>
            <a:off x="2285603" y="5837924"/>
            <a:ext cx="13713619" cy="2483260"/>
          </a:xfrm>
        </p:spPr>
        <p:txBody>
          <a:bodyPr/>
          <a:lstStyle>
            <a:lvl1pPr marL="0" indent="0" algn="ctr">
              <a:buNone/>
              <a:defRPr sz="3599" b="1" baseline="0">
                <a:solidFill>
                  <a:srgbClr val="55BDFD"/>
                </a:solidFill>
                <a:latin typeface="Segoe UI" panose="020B0502040204020203" pitchFamily="34" charset="0"/>
                <a:cs typeface="Segoe UI" panose="020B0502040204020203" pitchFamily="34" charset="0"/>
              </a:defRPr>
            </a:lvl1pPr>
            <a:lvl2pPr marL="685663" indent="0" algn="ctr">
              <a:buNone/>
              <a:defRPr sz="2999"/>
            </a:lvl2pPr>
            <a:lvl3pPr marL="1371326" indent="0" algn="ctr">
              <a:buNone/>
              <a:defRPr sz="2699"/>
            </a:lvl3pPr>
            <a:lvl4pPr marL="2056989" indent="0" algn="ctr">
              <a:buNone/>
              <a:defRPr sz="2400"/>
            </a:lvl4pPr>
            <a:lvl5pPr marL="2742651" indent="0" algn="ctr">
              <a:buNone/>
              <a:defRPr sz="2400"/>
            </a:lvl5pPr>
            <a:lvl6pPr marL="3428314" indent="0" algn="ctr">
              <a:buNone/>
              <a:defRPr sz="2400"/>
            </a:lvl6pPr>
            <a:lvl7pPr marL="4113977" indent="0" algn="ctr">
              <a:buNone/>
              <a:defRPr sz="2400"/>
            </a:lvl7pPr>
            <a:lvl8pPr marL="4799640" indent="0" algn="ctr">
              <a:buNone/>
              <a:defRPr sz="2400"/>
            </a:lvl8pPr>
            <a:lvl9pPr marL="5485303" indent="0" algn="ctr">
              <a:buNone/>
              <a:defRPr sz="2400"/>
            </a:lvl9pPr>
          </a:lstStyle>
          <a:p>
            <a:r>
              <a:rPr lang="fr-FR" dirty="0"/>
              <a:t>Numéro du module - Titre du module</a:t>
            </a:r>
          </a:p>
        </p:txBody>
      </p:sp>
      <p:sp>
        <p:nvSpPr>
          <p:cNvPr id="6" name="Rectangle 5">
            <a:extLst>
              <a:ext uri="{FF2B5EF4-FFF2-40B4-BE49-F238E27FC236}">
                <a16:creationId xmlns:a16="http://schemas.microsoft.com/office/drawing/2014/main" id="{DE9D5B2E-5FD0-475B-84C5-B9731DCD7525}"/>
              </a:ext>
            </a:extLst>
          </p:cNvPr>
          <p:cNvSpPr/>
          <p:nvPr/>
        </p:nvSpPr>
        <p:spPr>
          <a:xfrm>
            <a:off x="17258685" y="1"/>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Tree>
    <p:custDataLst>
      <p:tags r:id="rId1"/>
    </p:custDataLst>
    <p:extLst>
      <p:ext uri="{BB962C8B-B14F-4D97-AF65-F5344CB8AC3E}">
        <p14:creationId xmlns:p14="http://schemas.microsoft.com/office/powerpoint/2010/main" val="338333160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_CONTENU">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a:t>Visualisation de données avec Matplotlib</a:t>
            </a:r>
            <a:endParaRPr lang="fr-FR" dirty="0"/>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
        <p:nvSpPr>
          <p:cNvPr id="50" name="Rectangle 49">
            <a:extLst>
              <a:ext uri="{FF2B5EF4-FFF2-40B4-BE49-F238E27FC236}">
                <a16:creationId xmlns:a16="http://schemas.microsoft.com/office/drawing/2014/main" id="{9FE542CD-0319-4EA3-B17C-155A583039E9}"/>
              </a:ext>
            </a:extLst>
          </p:cNvPr>
          <p:cNvSpPr/>
          <p:nvPr/>
        </p:nvSpPr>
        <p:spPr>
          <a:xfrm>
            <a:off x="5933907" y="-1488359"/>
            <a:ext cx="1239527" cy="1239551"/>
          </a:xfrm>
          <a:prstGeom prst="rect">
            <a:avLst/>
          </a:prstGeom>
          <a:solidFill>
            <a:srgbClr val="F469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326" rtl="0" eaLnBrk="1" fontAlgn="auto" latinLnBrk="0" hangingPunct="1">
              <a:lnSpc>
                <a:spcPct val="100000"/>
              </a:lnSpc>
              <a:spcBef>
                <a:spcPts val="0"/>
              </a:spcBef>
              <a:spcAft>
                <a:spcPts val="0"/>
              </a:spcAft>
              <a:buClrTx/>
              <a:buSzTx/>
              <a:buFontTx/>
              <a:buNone/>
              <a:tabLst/>
              <a:defRPr/>
            </a:pPr>
            <a:endParaRPr kumimoji="0" lang="fr-FR" sz="2699" b="0" i="0" u="none" strike="noStrike" kern="1200" cap="none" spc="0" normalizeH="0" baseline="0" noProof="0" dirty="0">
              <a:ln>
                <a:noFill/>
              </a:ln>
              <a:solidFill>
                <a:prstClr val="white"/>
              </a:solidFill>
              <a:effectLst/>
              <a:uLnTx/>
              <a:uFillTx/>
              <a:latin typeface="Segoe UI" panose="020B0502040204020203" pitchFamily="34" charset="0"/>
              <a:ea typeface="+mn-ea"/>
              <a:cs typeface="+mn-cs"/>
            </a:endParaRPr>
          </a:p>
        </p:txBody>
      </p:sp>
      <p:sp>
        <p:nvSpPr>
          <p:cNvPr id="51" name="Rectangle 50">
            <a:extLst>
              <a:ext uri="{FF2B5EF4-FFF2-40B4-BE49-F238E27FC236}">
                <a16:creationId xmlns:a16="http://schemas.microsoft.com/office/drawing/2014/main" id="{6328D19D-4040-45B5-937E-CBA937C7EBF8}"/>
              </a:ext>
            </a:extLst>
          </p:cNvPr>
          <p:cNvSpPr/>
          <p:nvPr/>
        </p:nvSpPr>
        <p:spPr>
          <a:xfrm>
            <a:off x="7582788" y="-1488359"/>
            <a:ext cx="1239527" cy="1239551"/>
          </a:xfrm>
          <a:prstGeom prst="rect">
            <a:avLst/>
          </a:prstGeom>
          <a:solidFill>
            <a:srgbClr val="B014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326" rtl="0" eaLnBrk="1" fontAlgn="auto" latinLnBrk="0" hangingPunct="1">
              <a:lnSpc>
                <a:spcPct val="100000"/>
              </a:lnSpc>
              <a:spcBef>
                <a:spcPts val="0"/>
              </a:spcBef>
              <a:spcAft>
                <a:spcPts val="0"/>
              </a:spcAft>
              <a:buClrTx/>
              <a:buSzTx/>
              <a:buFontTx/>
              <a:buNone/>
              <a:tabLst/>
              <a:defRPr/>
            </a:pPr>
            <a:endParaRPr kumimoji="0" lang="fr-FR" sz="2699"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52" name="Rectangle 51">
            <a:extLst>
              <a:ext uri="{FF2B5EF4-FFF2-40B4-BE49-F238E27FC236}">
                <a16:creationId xmlns:a16="http://schemas.microsoft.com/office/drawing/2014/main" id="{F6E809B9-47CA-4295-A34A-67317FFE6962}"/>
              </a:ext>
            </a:extLst>
          </p:cNvPr>
          <p:cNvSpPr/>
          <p:nvPr/>
        </p:nvSpPr>
        <p:spPr>
          <a:xfrm>
            <a:off x="9231667" y="-1488359"/>
            <a:ext cx="1239527" cy="1239551"/>
          </a:xfrm>
          <a:prstGeom prst="rect">
            <a:avLst/>
          </a:prstGeom>
          <a:solidFill>
            <a:srgbClr val="6A0D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326" rtl="0" eaLnBrk="1" fontAlgn="auto" latinLnBrk="0" hangingPunct="1">
              <a:lnSpc>
                <a:spcPct val="100000"/>
              </a:lnSpc>
              <a:spcBef>
                <a:spcPts val="0"/>
              </a:spcBef>
              <a:spcAft>
                <a:spcPts val="0"/>
              </a:spcAft>
              <a:buClrTx/>
              <a:buSzTx/>
              <a:buFontTx/>
              <a:buNone/>
              <a:tabLst/>
              <a:defRPr/>
            </a:pPr>
            <a:endParaRPr kumimoji="0" lang="fr-FR" sz="2699"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sp>
        <p:nvSpPr>
          <p:cNvPr id="53" name="Rectangle 52">
            <a:extLst>
              <a:ext uri="{FF2B5EF4-FFF2-40B4-BE49-F238E27FC236}">
                <a16:creationId xmlns:a16="http://schemas.microsoft.com/office/drawing/2014/main" id="{6EEBBC02-612B-4739-B9E6-9601A074E655}"/>
              </a:ext>
            </a:extLst>
          </p:cNvPr>
          <p:cNvSpPr/>
          <p:nvPr/>
        </p:nvSpPr>
        <p:spPr>
          <a:xfrm>
            <a:off x="5933907" y="-3328029"/>
            <a:ext cx="1239527" cy="1239551"/>
          </a:xfrm>
          <a:prstGeom prst="rect">
            <a:avLst/>
          </a:prstGeom>
          <a:solidFill>
            <a:srgbClr val="07D3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326" rtl="0" eaLnBrk="1" fontAlgn="auto" latinLnBrk="0" hangingPunct="1">
              <a:lnSpc>
                <a:spcPct val="100000"/>
              </a:lnSpc>
              <a:spcBef>
                <a:spcPts val="0"/>
              </a:spcBef>
              <a:spcAft>
                <a:spcPts val="0"/>
              </a:spcAft>
              <a:buClrTx/>
              <a:buSzTx/>
              <a:buFontTx/>
              <a:buNone/>
              <a:tabLst/>
              <a:defRPr/>
            </a:pPr>
            <a:endParaRPr kumimoji="0" lang="fr-FR" sz="2699" b="0" i="0" u="none" strike="noStrike" kern="1200" cap="none" spc="0" normalizeH="0" baseline="0" noProof="0">
              <a:ln>
                <a:noFill/>
              </a:ln>
              <a:solidFill>
                <a:srgbClr val="08BC80"/>
              </a:solidFill>
              <a:effectLst/>
              <a:uLnTx/>
              <a:uFillTx/>
              <a:latin typeface="Segoe UI" panose="020B0502040204020203" pitchFamily="34" charset="0"/>
              <a:ea typeface="+mn-ea"/>
              <a:cs typeface="+mn-cs"/>
            </a:endParaRPr>
          </a:p>
        </p:txBody>
      </p:sp>
      <p:sp>
        <p:nvSpPr>
          <p:cNvPr id="54" name="Rectangle 53">
            <a:extLst>
              <a:ext uri="{FF2B5EF4-FFF2-40B4-BE49-F238E27FC236}">
                <a16:creationId xmlns:a16="http://schemas.microsoft.com/office/drawing/2014/main" id="{2B8CC412-A2F4-430B-9345-C041B0325FD1}"/>
              </a:ext>
            </a:extLst>
          </p:cNvPr>
          <p:cNvSpPr/>
          <p:nvPr/>
        </p:nvSpPr>
        <p:spPr>
          <a:xfrm rot="16200000">
            <a:off x="7582773" y="-3328017"/>
            <a:ext cx="1239553" cy="1239529"/>
          </a:xfrm>
          <a:prstGeom prst="rect">
            <a:avLst/>
          </a:pr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b="1">
              <a:latin typeface="Segoe UI" panose="020B0502040204020203" pitchFamily="34" charset="0"/>
            </a:endParaRPr>
          </a:p>
        </p:txBody>
      </p:sp>
      <p:sp>
        <p:nvSpPr>
          <p:cNvPr id="55" name="Rectangle 54">
            <a:extLst>
              <a:ext uri="{FF2B5EF4-FFF2-40B4-BE49-F238E27FC236}">
                <a16:creationId xmlns:a16="http://schemas.microsoft.com/office/drawing/2014/main" id="{58463699-C8DC-4716-950C-EBA27B74F1B6}"/>
              </a:ext>
            </a:extLst>
          </p:cNvPr>
          <p:cNvSpPr/>
          <p:nvPr/>
        </p:nvSpPr>
        <p:spPr>
          <a:xfrm rot="16200000">
            <a:off x="9231653" y="-3328017"/>
            <a:ext cx="1239553" cy="1239529"/>
          </a:xfrm>
          <a:prstGeom prst="rect">
            <a:avLst/>
          </a:prstGeom>
          <a:solidFill>
            <a:srgbClr val="009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b="1">
              <a:latin typeface="Segoe UI" panose="020B0502040204020203" pitchFamily="34" charset="0"/>
            </a:endParaRPr>
          </a:p>
        </p:txBody>
      </p:sp>
      <p:sp>
        <p:nvSpPr>
          <p:cNvPr id="56" name="Rectangle 55">
            <a:extLst>
              <a:ext uri="{FF2B5EF4-FFF2-40B4-BE49-F238E27FC236}">
                <a16:creationId xmlns:a16="http://schemas.microsoft.com/office/drawing/2014/main" id="{4E8450A0-10BE-43BE-9745-D2F0AD26CF33}"/>
              </a:ext>
            </a:extLst>
          </p:cNvPr>
          <p:cNvSpPr/>
          <p:nvPr/>
        </p:nvSpPr>
        <p:spPr>
          <a:xfrm rot="16200000">
            <a:off x="10880534" y="-3328017"/>
            <a:ext cx="1239553" cy="1239529"/>
          </a:xfrm>
          <a:prstGeom prst="rect">
            <a:avLst/>
          </a:prstGeom>
          <a:solidFill>
            <a:srgbClr val="018F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b="1">
              <a:latin typeface="Segoe UI" panose="020B0502040204020203" pitchFamily="34" charset="0"/>
            </a:endParaRPr>
          </a:p>
        </p:txBody>
      </p:sp>
      <p:sp>
        <p:nvSpPr>
          <p:cNvPr id="57" name="Rectangle 56">
            <a:extLst>
              <a:ext uri="{FF2B5EF4-FFF2-40B4-BE49-F238E27FC236}">
                <a16:creationId xmlns:a16="http://schemas.microsoft.com/office/drawing/2014/main" id="{D8E4FAAB-F214-4033-A58E-2698649AB840}"/>
              </a:ext>
            </a:extLst>
          </p:cNvPr>
          <p:cNvSpPr/>
          <p:nvPr/>
        </p:nvSpPr>
        <p:spPr>
          <a:xfrm rot="16200000">
            <a:off x="12529415" y="-3328017"/>
            <a:ext cx="1239553" cy="1239529"/>
          </a:xfrm>
          <a:prstGeom prst="rect">
            <a:avLst/>
          </a:prstGeom>
          <a:solidFill>
            <a:srgbClr val="00738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b="1">
              <a:latin typeface="Segoe UI" panose="020B0502040204020203" pitchFamily="34" charset="0"/>
            </a:endParaRPr>
          </a:p>
        </p:txBody>
      </p:sp>
      <p:sp>
        <p:nvSpPr>
          <p:cNvPr id="58" name="Rectangle 57">
            <a:extLst>
              <a:ext uri="{FF2B5EF4-FFF2-40B4-BE49-F238E27FC236}">
                <a16:creationId xmlns:a16="http://schemas.microsoft.com/office/drawing/2014/main" id="{15478C9B-9FEB-4846-B43E-A0EE3E620FAD}"/>
              </a:ext>
            </a:extLst>
          </p:cNvPr>
          <p:cNvSpPr/>
          <p:nvPr/>
        </p:nvSpPr>
        <p:spPr>
          <a:xfrm rot="16200000">
            <a:off x="10880534" y="-1488348"/>
            <a:ext cx="1239553" cy="1239529"/>
          </a:xfrm>
          <a:prstGeom prst="rect">
            <a:avLst/>
          </a:prstGeom>
          <a:solidFill>
            <a:srgbClr val="005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b="1">
              <a:latin typeface="Segoe UI" panose="020B0502040204020203" pitchFamily="34" charset="0"/>
            </a:endParaRPr>
          </a:p>
        </p:txBody>
      </p:sp>
      <p:sp>
        <p:nvSpPr>
          <p:cNvPr id="59" name="Rectangle 58">
            <a:extLst>
              <a:ext uri="{FF2B5EF4-FFF2-40B4-BE49-F238E27FC236}">
                <a16:creationId xmlns:a16="http://schemas.microsoft.com/office/drawing/2014/main" id="{13D52872-5B47-460F-A1E8-60F300FA450A}"/>
              </a:ext>
            </a:extLst>
          </p:cNvPr>
          <p:cNvSpPr/>
          <p:nvPr/>
        </p:nvSpPr>
        <p:spPr>
          <a:xfrm rot="16200000">
            <a:off x="12529415" y="-1488348"/>
            <a:ext cx="1239553" cy="1239529"/>
          </a:xfrm>
          <a:prstGeom prst="rect">
            <a:avLst/>
          </a:prstGeom>
          <a:solidFill>
            <a:srgbClr val="222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b="1">
              <a:latin typeface="Segoe UI" panose="020B0502040204020203" pitchFamily="34" charset="0"/>
            </a:endParaRPr>
          </a:p>
        </p:txBody>
      </p:sp>
      <p:sp>
        <p:nvSpPr>
          <p:cNvPr id="60" name="Rectangle 59">
            <a:extLst>
              <a:ext uri="{FF2B5EF4-FFF2-40B4-BE49-F238E27FC236}">
                <a16:creationId xmlns:a16="http://schemas.microsoft.com/office/drawing/2014/main" id="{CA014F17-999A-4CA8-91A4-FC3C479B068D}"/>
              </a:ext>
            </a:extLst>
          </p:cNvPr>
          <p:cNvSpPr/>
          <p:nvPr/>
        </p:nvSpPr>
        <p:spPr>
          <a:xfrm>
            <a:off x="4421213" y="3055620"/>
            <a:ext cx="3553399" cy="2358167"/>
          </a:xfrm>
          <a:prstGeom prst="rect">
            <a:avLst/>
          </a:prstGeom>
          <a:solidFill>
            <a:schemeClr val="bg1"/>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61" name="Group 3">
            <a:extLst>
              <a:ext uri="{FF2B5EF4-FFF2-40B4-BE49-F238E27FC236}">
                <a16:creationId xmlns:a16="http://schemas.microsoft.com/office/drawing/2014/main" id="{1C59F45A-4CE8-407A-BB14-E0A19BA50A9B}"/>
              </a:ext>
            </a:extLst>
          </p:cNvPr>
          <p:cNvGrpSpPr/>
          <p:nvPr/>
        </p:nvGrpSpPr>
        <p:grpSpPr>
          <a:xfrm>
            <a:off x="4237469" y="2415458"/>
            <a:ext cx="3911855" cy="823656"/>
            <a:chOff x="1491054" y="1804020"/>
            <a:chExt cx="2371541" cy="499328"/>
          </a:xfrm>
        </p:grpSpPr>
        <p:sp>
          <p:nvSpPr>
            <p:cNvPr id="62" name="Right Triangle 4">
              <a:extLst>
                <a:ext uri="{FF2B5EF4-FFF2-40B4-BE49-F238E27FC236}">
                  <a16:creationId xmlns:a16="http://schemas.microsoft.com/office/drawing/2014/main" id="{EE029548-AA49-4568-ADC6-0BF544704B8A}"/>
                </a:ext>
              </a:extLst>
            </p:cNvPr>
            <p:cNvSpPr/>
            <p:nvPr/>
          </p:nvSpPr>
          <p:spPr>
            <a:xfrm flipV="1">
              <a:off x="3755845" y="2192215"/>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sp>
          <p:nvSpPr>
            <p:cNvPr id="63" name="Rectangle 62">
              <a:extLst>
                <a:ext uri="{FF2B5EF4-FFF2-40B4-BE49-F238E27FC236}">
                  <a16:creationId xmlns:a16="http://schemas.microsoft.com/office/drawing/2014/main" id="{39A7588D-A0FE-415F-B92A-8244D1A2DF33}"/>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64" name="Right Triangle 6">
              <a:extLst>
                <a:ext uri="{FF2B5EF4-FFF2-40B4-BE49-F238E27FC236}">
                  <a16:creationId xmlns:a16="http://schemas.microsoft.com/office/drawing/2014/main" id="{2270E7D9-774F-4F87-B5B9-3091A4FC882F}"/>
                </a:ext>
              </a:extLst>
            </p:cNvPr>
            <p:cNvSpPr/>
            <p:nvPr/>
          </p:nvSpPr>
          <p:spPr>
            <a:xfrm flipH="1" flipV="1">
              <a:off x="1494433"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grpSp>
      <p:sp>
        <p:nvSpPr>
          <p:cNvPr id="67" name="Rectangle 66">
            <a:extLst>
              <a:ext uri="{FF2B5EF4-FFF2-40B4-BE49-F238E27FC236}">
                <a16:creationId xmlns:a16="http://schemas.microsoft.com/office/drawing/2014/main" id="{2F7EF9C1-3F5E-4CF7-A722-FA48CCF352A5}"/>
              </a:ext>
            </a:extLst>
          </p:cNvPr>
          <p:cNvSpPr/>
          <p:nvPr/>
        </p:nvSpPr>
        <p:spPr>
          <a:xfrm>
            <a:off x="8565154" y="3055620"/>
            <a:ext cx="3559728" cy="2358167"/>
          </a:xfrm>
          <a:prstGeom prst="rect">
            <a:avLst/>
          </a:prstGeom>
          <a:solidFill>
            <a:schemeClr val="bg1"/>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68" name="Group 40">
            <a:extLst>
              <a:ext uri="{FF2B5EF4-FFF2-40B4-BE49-F238E27FC236}">
                <a16:creationId xmlns:a16="http://schemas.microsoft.com/office/drawing/2014/main" id="{55D28910-E916-410A-AE76-080F2DBF236A}"/>
              </a:ext>
            </a:extLst>
          </p:cNvPr>
          <p:cNvGrpSpPr/>
          <p:nvPr/>
        </p:nvGrpSpPr>
        <p:grpSpPr>
          <a:xfrm>
            <a:off x="8387539" y="2415458"/>
            <a:ext cx="3913428" cy="823656"/>
            <a:chOff x="1490102" y="1804020"/>
            <a:chExt cx="2372494" cy="499328"/>
          </a:xfrm>
        </p:grpSpPr>
        <p:sp>
          <p:nvSpPr>
            <p:cNvPr id="69" name="Right Triangle 41">
              <a:extLst>
                <a:ext uri="{FF2B5EF4-FFF2-40B4-BE49-F238E27FC236}">
                  <a16:creationId xmlns:a16="http://schemas.microsoft.com/office/drawing/2014/main" id="{2DA7F6E1-3191-4F1B-BE17-9B0C202FD49A}"/>
                </a:ext>
              </a:extLst>
            </p:cNvPr>
            <p:cNvSpPr/>
            <p:nvPr/>
          </p:nvSpPr>
          <p:spPr>
            <a:xfrm flipV="1">
              <a:off x="3755846"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70" name="Rectangle 69">
              <a:extLst>
                <a:ext uri="{FF2B5EF4-FFF2-40B4-BE49-F238E27FC236}">
                  <a16:creationId xmlns:a16="http://schemas.microsoft.com/office/drawing/2014/main" id="{BD48954B-DB03-4F59-B000-900A0AE47525}"/>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71" name="Right Triangle 43">
              <a:extLst>
                <a:ext uri="{FF2B5EF4-FFF2-40B4-BE49-F238E27FC236}">
                  <a16:creationId xmlns:a16="http://schemas.microsoft.com/office/drawing/2014/main" id="{B1B90389-0CC9-414E-B5F6-18E197FBF1CC}"/>
                </a:ext>
              </a:extLst>
            </p:cNvPr>
            <p:cNvSpPr/>
            <p:nvPr/>
          </p:nvSpPr>
          <p:spPr>
            <a:xfrm flipH="1" flipV="1">
              <a:off x="1490102"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74" name="Rectangle 73">
            <a:extLst>
              <a:ext uri="{FF2B5EF4-FFF2-40B4-BE49-F238E27FC236}">
                <a16:creationId xmlns:a16="http://schemas.microsoft.com/office/drawing/2014/main" id="{DE3EEA14-043F-4B54-875D-D1589387167B}"/>
              </a:ext>
            </a:extLst>
          </p:cNvPr>
          <p:cNvSpPr/>
          <p:nvPr/>
        </p:nvSpPr>
        <p:spPr>
          <a:xfrm>
            <a:off x="12716793" y="3055620"/>
            <a:ext cx="3559728" cy="2358167"/>
          </a:xfrm>
          <a:prstGeom prst="rect">
            <a:avLst/>
          </a:prstGeom>
          <a:solidFill>
            <a:schemeClr val="bg1"/>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75" name="Group 47">
            <a:extLst>
              <a:ext uri="{FF2B5EF4-FFF2-40B4-BE49-F238E27FC236}">
                <a16:creationId xmlns:a16="http://schemas.microsoft.com/office/drawing/2014/main" id="{C70C7447-6D6B-4497-B0D2-A25F9EEAA523}"/>
              </a:ext>
            </a:extLst>
          </p:cNvPr>
          <p:cNvGrpSpPr/>
          <p:nvPr/>
        </p:nvGrpSpPr>
        <p:grpSpPr>
          <a:xfrm>
            <a:off x="12540747" y="2415458"/>
            <a:ext cx="3911064" cy="823656"/>
            <a:chOff x="1491054" y="1804020"/>
            <a:chExt cx="2371061" cy="499328"/>
          </a:xfrm>
        </p:grpSpPr>
        <p:sp>
          <p:nvSpPr>
            <p:cNvPr id="76" name="Right Triangle 48">
              <a:extLst>
                <a:ext uri="{FF2B5EF4-FFF2-40B4-BE49-F238E27FC236}">
                  <a16:creationId xmlns:a16="http://schemas.microsoft.com/office/drawing/2014/main" id="{66C29350-0975-4718-B011-F82E09C15C0B}"/>
                </a:ext>
              </a:extLst>
            </p:cNvPr>
            <p:cNvSpPr/>
            <p:nvPr/>
          </p:nvSpPr>
          <p:spPr>
            <a:xfrm flipV="1">
              <a:off x="3753680"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77" name="Rectangle 76">
              <a:extLst>
                <a:ext uri="{FF2B5EF4-FFF2-40B4-BE49-F238E27FC236}">
                  <a16:creationId xmlns:a16="http://schemas.microsoft.com/office/drawing/2014/main" id="{71054CF6-4783-4A65-AED7-1C06DC2E2FEC}"/>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78" name="Right Triangle 50">
              <a:extLst>
                <a:ext uri="{FF2B5EF4-FFF2-40B4-BE49-F238E27FC236}">
                  <a16:creationId xmlns:a16="http://schemas.microsoft.com/office/drawing/2014/main" id="{CF2A8E87-7911-405B-8A5A-229389B14819}"/>
                </a:ext>
              </a:extLst>
            </p:cNvPr>
            <p:cNvSpPr/>
            <p:nvPr/>
          </p:nvSpPr>
          <p:spPr>
            <a:xfrm flipH="1" flipV="1">
              <a:off x="1492267"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81" name="Rectangle 80">
            <a:extLst>
              <a:ext uri="{FF2B5EF4-FFF2-40B4-BE49-F238E27FC236}">
                <a16:creationId xmlns:a16="http://schemas.microsoft.com/office/drawing/2014/main" id="{DEA8E90D-9D1C-4DF0-86B6-A9CE0EB149A8}"/>
              </a:ext>
            </a:extLst>
          </p:cNvPr>
          <p:cNvSpPr/>
          <p:nvPr/>
        </p:nvSpPr>
        <p:spPr>
          <a:xfrm>
            <a:off x="4413516" y="6406718"/>
            <a:ext cx="3559728" cy="2358167"/>
          </a:xfrm>
          <a:prstGeom prst="rect">
            <a:avLst/>
          </a:prstGeom>
          <a:solidFill>
            <a:schemeClr val="bg1"/>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82" name="Group 54">
            <a:extLst>
              <a:ext uri="{FF2B5EF4-FFF2-40B4-BE49-F238E27FC236}">
                <a16:creationId xmlns:a16="http://schemas.microsoft.com/office/drawing/2014/main" id="{C97C97D3-64F6-42E9-BDE7-AAC9CE646211}"/>
              </a:ext>
            </a:extLst>
          </p:cNvPr>
          <p:cNvGrpSpPr/>
          <p:nvPr/>
        </p:nvGrpSpPr>
        <p:grpSpPr>
          <a:xfrm>
            <a:off x="4235900" y="5766556"/>
            <a:ext cx="3913428" cy="823656"/>
            <a:chOff x="1490102" y="1804020"/>
            <a:chExt cx="2372494" cy="499328"/>
          </a:xfrm>
        </p:grpSpPr>
        <p:sp>
          <p:nvSpPr>
            <p:cNvPr id="83" name="Right Triangle 55">
              <a:extLst>
                <a:ext uri="{FF2B5EF4-FFF2-40B4-BE49-F238E27FC236}">
                  <a16:creationId xmlns:a16="http://schemas.microsoft.com/office/drawing/2014/main" id="{C4ACEF70-11E4-402A-89F5-0E00985BD65C}"/>
                </a:ext>
              </a:extLst>
            </p:cNvPr>
            <p:cNvSpPr/>
            <p:nvPr/>
          </p:nvSpPr>
          <p:spPr>
            <a:xfrm flipV="1">
              <a:off x="3755846"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84" name="Rectangle 83">
              <a:extLst>
                <a:ext uri="{FF2B5EF4-FFF2-40B4-BE49-F238E27FC236}">
                  <a16:creationId xmlns:a16="http://schemas.microsoft.com/office/drawing/2014/main" id="{DFC1613E-339B-489A-9057-67892416F2C0}"/>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85" name="Right Triangle 57">
              <a:extLst>
                <a:ext uri="{FF2B5EF4-FFF2-40B4-BE49-F238E27FC236}">
                  <a16:creationId xmlns:a16="http://schemas.microsoft.com/office/drawing/2014/main" id="{C8467C50-18EE-4924-B165-1D0E533382C2}"/>
                </a:ext>
              </a:extLst>
            </p:cNvPr>
            <p:cNvSpPr/>
            <p:nvPr/>
          </p:nvSpPr>
          <p:spPr>
            <a:xfrm flipH="1" flipV="1">
              <a:off x="1490102"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88" name="Rectangle 87">
            <a:extLst>
              <a:ext uri="{FF2B5EF4-FFF2-40B4-BE49-F238E27FC236}">
                <a16:creationId xmlns:a16="http://schemas.microsoft.com/office/drawing/2014/main" id="{16AACB3D-CF02-4D14-B34A-D5890B0C2B13}"/>
              </a:ext>
            </a:extLst>
          </p:cNvPr>
          <p:cNvSpPr/>
          <p:nvPr/>
        </p:nvSpPr>
        <p:spPr>
          <a:xfrm>
            <a:off x="8565154" y="6406718"/>
            <a:ext cx="3559728" cy="2358167"/>
          </a:xfrm>
          <a:prstGeom prst="rect">
            <a:avLst/>
          </a:prstGeom>
          <a:solidFill>
            <a:schemeClr val="bg1"/>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89" name="Group 61">
            <a:extLst>
              <a:ext uri="{FF2B5EF4-FFF2-40B4-BE49-F238E27FC236}">
                <a16:creationId xmlns:a16="http://schemas.microsoft.com/office/drawing/2014/main" id="{F2F7909D-3A48-49CD-B53C-D11718EB4206}"/>
              </a:ext>
            </a:extLst>
          </p:cNvPr>
          <p:cNvGrpSpPr/>
          <p:nvPr/>
        </p:nvGrpSpPr>
        <p:grpSpPr>
          <a:xfrm>
            <a:off x="8387539" y="5766556"/>
            <a:ext cx="3913428" cy="823656"/>
            <a:chOff x="1490102" y="1804020"/>
            <a:chExt cx="2372494" cy="499328"/>
          </a:xfrm>
        </p:grpSpPr>
        <p:sp>
          <p:nvSpPr>
            <p:cNvPr id="90" name="Right Triangle 62">
              <a:extLst>
                <a:ext uri="{FF2B5EF4-FFF2-40B4-BE49-F238E27FC236}">
                  <a16:creationId xmlns:a16="http://schemas.microsoft.com/office/drawing/2014/main" id="{4660CC44-1365-4DD2-891A-B6D504E40C0C}"/>
                </a:ext>
              </a:extLst>
            </p:cNvPr>
            <p:cNvSpPr/>
            <p:nvPr/>
          </p:nvSpPr>
          <p:spPr>
            <a:xfrm flipV="1">
              <a:off x="3755846"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91" name="Rectangle 90">
              <a:extLst>
                <a:ext uri="{FF2B5EF4-FFF2-40B4-BE49-F238E27FC236}">
                  <a16:creationId xmlns:a16="http://schemas.microsoft.com/office/drawing/2014/main" id="{A2DD6A9E-04C4-4B28-A3F9-CF95A01BE3F1}"/>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92" name="Right Triangle 64">
              <a:extLst>
                <a:ext uri="{FF2B5EF4-FFF2-40B4-BE49-F238E27FC236}">
                  <a16:creationId xmlns:a16="http://schemas.microsoft.com/office/drawing/2014/main" id="{768D9EC8-262A-4371-8575-8CBDF07F4FE9}"/>
                </a:ext>
              </a:extLst>
            </p:cNvPr>
            <p:cNvSpPr/>
            <p:nvPr/>
          </p:nvSpPr>
          <p:spPr>
            <a:xfrm flipH="1" flipV="1">
              <a:off x="1490102"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95" name="Rectangle 94">
            <a:extLst>
              <a:ext uri="{FF2B5EF4-FFF2-40B4-BE49-F238E27FC236}">
                <a16:creationId xmlns:a16="http://schemas.microsoft.com/office/drawing/2014/main" id="{4F422D8A-AE9C-4919-85EF-119DB14EC060}"/>
              </a:ext>
            </a:extLst>
          </p:cNvPr>
          <p:cNvSpPr/>
          <p:nvPr/>
        </p:nvSpPr>
        <p:spPr>
          <a:xfrm>
            <a:off x="12716793" y="6406718"/>
            <a:ext cx="3559728" cy="2358167"/>
          </a:xfrm>
          <a:prstGeom prst="rect">
            <a:avLst/>
          </a:prstGeom>
          <a:solidFill>
            <a:schemeClr val="bg1"/>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96" name="Group 68">
            <a:extLst>
              <a:ext uri="{FF2B5EF4-FFF2-40B4-BE49-F238E27FC236}">
                <a16:creationId xmlns:a16="http://schemas.microsoft.com/office/drawing/2014/main" id="{2AEC7D88-844A-4667-B6E0-32D573B232C1}"/>
              </a:ext>
            </a:extLst>
          </p:cNvPr>
          <p:cNvGrpSpPr/>
          <p:nvPr/>
        </p:nvGrpSpPr>
        <p:grpSpPr>
          <a:xfrm>
            <a:off x="12539177" y="5766556"/>
            <a:ext cx="3917168" cy="823656"/>
            <a:chOff x="1490102" y="1804020"/>
            <a:chExt cx="2374761" cy="499328"/>
          </a:xfrm>
        </p:grpSpPr>
        <p:sp>
          <p:nvSpPr>
            <p:cNvPr id="97" name="Right Triangle 69">
              <a:extLst>
                <a:ext uri="{FF2B5EF4-FFF2-40B4-BE49-F238E27FC236}">
                  <a16:creationId xmlns:a16="http://schemas.microsoft.com/office/drawing/2014/main" id="{68F0F50B-A6BF-46E0-B272-F320F97B7B5A}"/>
                </a:ext>
              </a:extLst>
            </p:cNvPr>
            <p:cNvSpPr/>
            <p:nvPr/>
          </p:nvSpPr>
          <p:spPr>
            <a:xfrm flipV="1">
              <a:off x="3755844" y="2192216"/>
              <a:ext cx="106750" cy="111129"/>
            </a:xfrm>
            <a:prstGeom prst="rtTriangle">
              <a:avLst/>
            </a:prstGeom>
            <a:solidFill>
              <a:srgbClr val="049EF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98" name="Rectangle 97">
              <a:extLst>
                <a:ext uri="{FF2B5EF4-FFF2-40B4-BE49-F238E27FC236}">
                  <a16:creationId xmlns:a16="http://schemas.microsoft.com/office/drawing/2014/main" id="{907772EE-14D6-483D-9DC6-79F4934B0473}"/>
                </a:ext>
              </a:extLst>
            </p:cNvPr>
            <p:cNvSpPr/>
            <p:nvPr/>
          </p:nvSpPr>
          <p:spPr>
            <a:xfrm>
              <a:off x="1491054" y="1804020"/>
              <a:ext cx="2373809" cy="388088"/>
            </a:xfrm>
            <a:prstGeom prst="rect">
              <a:avLst/>
            </a:prstGeom>
            <a:solidFill>
              <a:srgbClr val="55BDFD"/>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sp>
          <p:nvSpPr>
            <p:cNvPr id="99" name="Right Triangle 71">
              <a:extLst>
                <a:ext uri="{FF2B5EF4-FFF2-40B4-BE49-F238E27FC236}">
                  <a16:creationId xmlns:a16="http://schemas.microsoft.com/office/drawing/2014/main" id="{1FF8AB95-36F4-43C1-85BA-0ED864D17D3C}"/>
                </a:ext>
              </a:extLst>
            </p:cNvPr>
            <p:cNvSpPr/>
            <p:nvPr/>
          </p:nvSpPr>
          <p:spPr>
            <a:xfrm flipH="1" flipV="1">
              <a:off x="1490102" y="2192219"/>
              <a:ext cx="107679" cy="111129"/>
            </a:xfrm>
            <a:prstGeom prst="rtTriangle">
              <a:avLst/>
            </a:prstGeom>
            <a:solidFill>
              <a:srgbClr val="049EF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102" name="Espace réservé du texte 3">
            <a:extLst>
              <a:ext uri="{FF2B5EF4-FFF2-40B4-BE49-F238E27FC236}">
                <a16:creationId xmlns:a16="http://schemas.microsoft.com/office/drawing/2014/main" id="{C847B85A-C4B7-492D-A28C-B9C9768B69E7}"/>
              </a:ext>
            </a:extLst>
          </p:cNvPr>
          <p:cNvSpPr>
            <a:spLocks noGrp="1"/>
          </p:cNvSpPr>
          <p:nvPr>
            <p:ph type="body" sz="quarter" idx="17"/>
          </p:nvPr>
        </p:nvSpPr>
        <p:spPr>
          <a:xfrm>
            <a:off x="8713839" y="3231944"/>
            <a:ext cx="3192952" cy="1233543"/>
          </a:xfrm>
          <a:noFill/>
        </p:spPr>
        <p:txBody>
          <a:bodyPr wrap="square" rtlCol="0">
            <a:spAutoFit/>
          </a:bodyPr>
          <a:lstStyle>
            <a:lvl1pPr marL="0" indent="0">
              <a:buNone/>
              <a:defRPr lang="fr-FR" sz="2400" dirty="0" smtClean="0">
                <a:solidFill>
                  <a:srgbClr val="222933"/>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103" name="Espace réservé du texte 3">
            <a:extLst>
              <a:ext uri="{FF2B5EF4-FFF2-40B4-BE49-F238E27FC236}">
                <a16:creationId xmlns:a16="http://schemas.microsoft.com/office/drawing/2014/main" id="{AF5FAAD0-59AB-4FB6-B9ED-538558656FF5}"/>
              </a:ext>
            </a:extLst>
          </p:cNvPr>
          <p:cNvSpPr>
            <a:spLocks noGrp="1"/>
          </p:cNvSpPr>
          <p:nvPr>
            <p:ph type="body" sz="quarter" idx="18"/>
          </p:nvPr>
        </p:nvSpPr>
        <p:spPr>
          <a:xfrm>
            <a:off x="12883261" y="3231944"/>
            <a:ext cx="3192952" cy="1233543"/>
          </a:xfrm>
          <a:noFill/>
        </p:spPr>
        <p:txBody>
          <a:bodyPr wrap="square" rtlCol="0">
            <a:spAutoFit/>
          </a:bodyPr>
          <a:lstStyle>
            <a:lvl1pPr marL="0" indent="0">
              <a:buNone/>
              <a:defRPr lang="fr-FR" sz="2400" dirty="0" smtClean="0">
                <a:solidFill>
                  <a:srgbClr val="222933"/>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104" name="Espace réservé du texte 3">
            <a:extLst>
              <a:ext uri="{FF2B5EF4-FFF2-40B4-BE49-F238E27FC236}">
                <a16:creationId xmlns:a16="http://schemas.microsoft.com/office/drawing/2014/main" id="{F197602A-5132-48BF-A782-92EFCA5331D1}"/>
              </a:ext>
            </a:extLst>
          </p:cNvPr>
          <p:cNvSpPr>
            <a:spLocks noGrp="1"/>
          </p:cNvSpPr>
          <p:nvPr>
            <p:ph type="body" sz="quarter" idx="19"/>
          </p:nvPr>
        </p:nvSpPr>
        <p:spPr>
          <a:xfrm>
            <a:off x="4566071" y="6602673"/>
            <a:ext cx="3192952" cy="1233543"/>
          </a:xfrm>
          <a:noFill/>
        </p:spPr>
        <p:txBody>
          <a:bodyPr wrap="square" rtlCol="0">
            <a:spAutoFit/>
          </a:bodyPr>
          <a:lstStyle>
            <a:lvl1pPr marL="0" indent="0">
              <a:buNone/>
              <a:defRPr lang="fr-FR" sz="2400" dirty="0" smtClean="0">
                <a:solidFill>
                  <a:srgbClr val="222933"/>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105" name="Espace réservé du texte 3">
            <a:extLst>
              <a:ext uri="{FF2B5EF4-FFF2-40B4-BE49-F238E27FC236}">
                <a16:creationId xmlns:a16="http://schemas.microsoft.com/office/drawing/2014/main" id="{2F95FEC9-B913-485E-8533-FB533E4203FC}"/>
              </a:ext>
            </a:extLst>
          </p:cNvPr>
          <p:cNvSpPr>
            <a:spLocks noGrp="1"/>
          </p:cNvSpPr>
          <p:nvPr>
            <p:ph type="body" sz="quarter" idx="20"/>
          </p:nvPr>
        </p:nvSpPr>
        <p:spPr>
          <a:xfrm>
            <a:off x="8723463" y="6602673"/>
            <a:ext cx="3192952" cy="1233543"/>
          </a:xfrm>
          <a:noFill/>
        </p:spPr>
        <p:txBody>
          <a:bodyPr wrap="square" rtlCol="0">
            <a:spAutoFit/>
          </a:bodyPr>
          <a:lstStyle>
            <a:lvl1pPr marL="0" indent="0">
              <a:buNone/>
              <a:defRPr lang="fr-FR" sz="2400" dirty="0" smtClean="0">
                <a:solidFill>
                  <a:srgbClr val="222933"/>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106" name="Espace réservé du texte 3">
            <a:extLst>
              <a:ext uri="{FF2B5EF4-FFF2-40B4-BE49-F238E27FC236}">
                <a16:creationId xmlns:a16="http://schemas.microsoft.com/office/drawing/2014/main" id="{4BC3398E-DEFE-4B33-B2A8-8C78FDC6F2DE}"/>
              </a:ext>
            </a:extLst>
          </p:cNvPr>
          <p:cNvSpPr>
            <a:spLocks noGrp="1"/>
          </p:cNvSpPr>
          <p:nvPr>
            <p:ph type="body" sz="quarter" idx="16"/>
          </p:nvPr>
        </p:nvSpPr>
        <p:spPr>
          <a:xfrm>
            <a:off x="4573288" y="3231944"/>
            <a:ext cx="3192952" cy="1233543"/>
          </a:xfrm>
          <a:noFill/>
        </p:spPr>
        <p:txBody>
          <a:bodyPr wrap="square" rtlCol="0">
            <a:spAutoFit/>
          </a:bodyPr>
          <a:lstStyle>
            <a:lvl1pPr marL="0" indent="0">
              <a:buNone/>
              <a:defRPr lang="fr-FR" sz="2400" dirty="0" smtClean="0">
                <a:solidFill>
                  <a:srgbClr val="222933"/>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107" name="Espace réservé du texte 3">
            <a:extLst>
              <a:ext uri="{FF2B5EF4-FFF2-40B4-BE49-F238E27FC236}">
                <a16:creationId xmlns:a16="http://schemas.microsoft.com/office/drawing/2014/main" id="{C1D646D4-65A4-4BE3-91A6-AB1CBDEABD57}"/>
              </a:ext>
            </a:extLst>
          </p:cNvPr>
          <p:cNvSpPr>
            <a:spLocks noGrp="1"/>
          </p:cNvSpPr>
          <p:nvPr>
            <p:ph type="body" sz="quarter" idx="21"/>
          </p:nvPr>
        </p:nvSpPr>
        <p:spPr>
          <a:xfrm>
            <a:off x="12895290" y="6602673"/>
            <a:ext cx="3192952" cy="1233543"/>
          </a:xfrm>
          <a:noFill/>
        </p:spPr>
        <p:txBody>
          <a:bodyPr wrap="square" rtlCol="0">
            <a:spAutoFit/>
          </a:bodyPr>
          <a:lstStyle>
            <a:lvl1pPr marL="0" indent="0">
              <a:buNone/>
              <a:defRPr lang="fr-FR" sz="2400" dirty="0" smtClean="0">
                <a:solidFill>
                  <a:srgbClr val="222933"/>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108" name="Espace réservé du texte 67">
            <a:extLst>
              <a:ext uri="{FF2B5EF4-FFF2-40B4-BE49-F238E27FC236}">
                <a16:creationId xmlns:a16="http://schemas.microsoft.com/office/drawing/2014/main" id="{36317F71-A3A4-4DAE-AB5C-E36A073DADE9}"/>
              </a:ext>
            </a:extLst>
          </p:cNvPr>
          <p:cNvSpPr>
            <a:spLocks noGrp="1"/>
          </p:cNvSpPr>
          <p:nvPr>
            <p:ph type="body" sz="quarter" idx="22"/>
          </p:nvPr>
        </p:nvSpPr>
        <p:spPr>
          <a:xfrm>
            <a:off x="4344569" y="2493724"/>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109" name="Espace réservé du texte 67">
            <a:extLst>
              <a:ext uri="{FF2B5EF4-FFF2-40B4-BE49-F238E27FC236}">
                <a16:creationId xmlns:a16="http://schemas.microsoft.com/office/drawing/2014/main" id="{02CBADC0-16E2-463A-8467-B3AC1574B0E9}"/>
              </a:ext>
            </a:extLst>
          </p:cNvPr>
          <p:cNvSpPr>
            <a:spLocks noGrp="1"/>
          </p:cNvSpPr>
          <p:nvPr>
            <p:ph type="body" sz="quarter" idx="23"/>
          </p:nvPr>
        </p:nvSpPr>
        <p:spPr>
          <a:xfrm>
            <a:off x="8557296" y="2493724"/>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110" name="Espace réservé du texte 67">
            <a:extLst>
              <a:ext uri="{FF2B5EF4-FFF2-40B4-BE49-F238E27FC236}">
                <a16:creationId xmlns:a16="http://schemas.microsoft.com/office/drawing/2014/main" id="{39E4B21E-CC60-427B-9AD5-A91E7AF522B7}"/>
              </a:ext>
            </a:extLst>
          </p:cNvPr>
          <p:cNvSpPr>
            <a:spLocks noGrp="1"/>
          </p:cNvSpPr>
          <p:nvPr>
            <p:ph type="body" sz="quarter" idx="24"/>
          </p:nvPr>
        </p:nvSpPr>
        <p:spPr>
          <a:xfrm>
            <a:off x="12671383" y="2493724"/>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111" name="Espace réservé du texte 67">
            <a:extLst>
              <a:ext uri="{FF2B5EF4-FFF2-40B4-BE49-F238E27FC236}">
                <a16:creationId xmlns:a16="http://schemas.microsoft.com/office/drawing/2014/main" id="{68ADFD1D-C29A-46E3-925B-A2A4C504504D}"/>
              </a:ext>
            </a:extLst>
          </p:cNvPr>
          <p:cNvSpPr>
            <a:spLocks noGrp="1"/>
          </p:cNvSpPr>
          <p:nvPr>
            <p:ph type="body" sz="quarter" idx="25"/>
          </p:nvPr>
        </p:nvSpPr>
        <p:spPr>
          <a:xfrm>
            <a:off x="4399905" y="5828362"/>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112" name="Espace réservé du texte 67">
            <a:extLst>
              <a:ext uri="{FF2B5EF4-FFF2-40B4-BE49-F238E27FC236}">
                <a16:creationId xmlns:a16="http://schemas.microsoft.com/office/drawing/2014/main" id="{A49C8B1C-A59A-4976-913A-D5CE80215B1B}"/>
              </a:ext>
            </a:extLst>
          </p:cNvPr>
          <p:cNvSpPr>
            <a:spLocks noGrp="1"/>
          </p:cNvSpPr>
          <p:nvPr>
            <p:ph type="body" sz="quarter" idx="26"/>
          </p:nvPr>
        </p:nvSpPr>
        <p:spPr>
          <a:xfrm>
            <a:off x="8542861" y="5828362"/>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113" name="Espace réservé du texte 67">
            <a:extLst>
              <a:ext uri="{FF2B5EF4-FFF2-40B4-BE49-F238E27FC236}">
                <a16:creationId xmlns:a16="http://schemas.microsoft.com/office/drawing/2014/main" id="{9D4EE529-DAA7-43E5-B8FE-25220912F64C}"/>
              </a:ext>
            </a:extLst>
          </p:cNvPr>
          <p:cNvSpPr>
            <a:spLocks noGrp="1"/>
          </p:cNvSpPr>
          <p:nvPr>
            <p:ph type="body" sz="quarter" idx="27"/>
          </p:nvPr>
        </p:nvSpPr>
        <p:spPr>
          <a:xfrm>
            <a:off x="12685816" y="5828362"/>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Tree>
    <p:custDataLst>
      <p:tags r:id="rId1"/>
    </p:custDataLst>
    <p:extLst>
      <p:ext uri="{BB962C8B-B14F-4D97-AF65-F5344CB8AC3E}">
        <p14:creationId xmlns:p14="http://schemas.microsoft.com/office/powerpoint/2010/main" val="3820437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81000" fill="hold" nodeType="clickEffect" p14:presetBounceEnd="48000">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14:bounceEnd="48000">
                                          <p:cBhvr additive="base">
                                            <p:cTn id="7" dur="1000" fill="hold"/>
                                            <p:tgtEl>
                                              <p:spTgt spid="61"/>
                                            </p:tgtEl>
                                            <p:attrNameLst>
                                              <p:attrName>ppt_x</p:attrName>
                                            </p:attrNameLst>
                                          </p:cBhvr>
                                          <p:tavLst>
                                            <p:tav tm="0">
                                              <p:val>
                                                <p:strVal val="#ppt_x"/>
                                              </p:val>
                                            </p:tav>
                                            <p:tav tm="100000">
                                              <p:val>
                                                <p:strVal val="#ppt_x"/>
                                              </p:val>
                                            </p:tav>
                                          </p:tavLst>
                                        </p:anim>
                                        <p:anim calcmode="lin" valueType="num" p14:bounceEnd="48000">
                                          <p:cBhvr additive="base">
                                            <p:cTn id="8" dur="1000" fill="hold"/>
                                            <p:tgtEl>
                                              <p:spTgt spid="61"/>
                                            </p:tgtEl>
                                            <p:attrNameLst>
                                              <p:attrName>ppt_y</p:attrName>
                                            </p:attrNameLst>
                                          </p:cBhvr>
                                          <p:tavLst>
                                            <p:tav tm="0">
                                              <p:val>
                                                <p:strVal val="0-#ppt_h/2"/>
                                              </p:val>
                                            </p:tav>
                                            <p:tav tm="100000">
                                              <p:val>
                                                <p:strVal val="#ppt_y"/>
                                              </p:val>
                                            </p:tav>
                                          </p:tavLst>
                                        </p:anim>
                                      </p:childTnLst>
                                    </p:cTn>
                                  </p:par>
                                  <p:par>
                                    <p:cTn id="9" presetID="1" presetClass="entr" presetSubtype="0" fill="hold" grpId="0" nodeType="withEffect">
                                      <p:stCondLst>
                                        <p:cond delay="750"/>
                                      </p:stCondLst>
                                      <p:childTnLst>
                                        <p:set>
                                          <p:cBhvr>
                                            <p:cTn id="10" dur="1" fill="hold">
                                              <p:stCondLst>
                                                <p:cond delay="0"/>
                                              </p:stCondLst>
                                            </p:cTn>
                                            <p:tgtEl>
                                              <p:spTgt spid="108">
                                                <p:txEl>
                                                  <p:pRg st="0" end="0"/>
                                                </p:txEl>
                                              </p:spTgt>
                                            </p:tgtEl>
                                            <p:attrNameLst>
                                              <p:attrName>style.visibility</p:attrName>
                                            </p:attrNameLst>
                                          </p:cBhvr>
                                          <p:to>
                                            <p:strVal val="visible"/>
                                          </p:to>
                                        </p:set>
                                      </p:childTnLst>
                                    </p:cTn>
                                  </p:par>
                                  <p:par>
                                    <p:cTn id="11" presetID="2" presetClass="entr" presetSubtype="1" accel="81000" fill="hold" grpId="0" nodeType="withEffect" p14:presetBounceEnd="48000">
                                      <p:stCondLst>
                                        <p:cond delay="200"/>
                                      </p:stCondLst>
                                      <p:childTnLst>
                                        <p:set>
                                          <p:cBhvr>
                                            <p:cTn id="12" dur="1" fill="hold">
                                              <p:stCondLst>
                                                <p:cond delay="0"/>
                                              </p:stCondLst>
                                            </p:cTn>
                                            <p:tgtEl>
                                              <p:spTgt spid="60"/>
                                            </p:tgtEl>
                                            <p:attrNameLst>
                                              <p:attrName>style.visibility</p:attrName>
                                            </p:attrNameLst>
                                          </p:cBhvr>
                                          <p:to>
                                            <p:strVal val="visible"/>
                                          </p:to>
                                        </p:set>
                                        <p:anim calcmode="lin" valueType="num" p14:bounceEnd="48000">
                                          <p:cBhvr additive="base">
                                            <p:cTn id="13" dur="1000" fill="hold"/>
                                            <p:tgtEl>
                                              <p:spTgt spid="60"/>
                                            </p:tgtEl>
                                            <p:attrNameLst>
                                              <p:attrName>ppt_x</p:attrName>
                                            </p:attrNameLst>
                                          </p:cBhvr>
                                          <p:tavLst>
                                            <p:tav tm="0">
                                              <p:val>
                                                <p:strVal val="#ppt_x"/>
                                              </p:val>
                                            </p:tav>
                                            <p:tav tm="100000">
                                              <p:val>
                                                <p:strVal val="#ppt_x"/>
                                              </p:val>
                                            </p:tav>
                                          </p:tavLst>
                                        </p:anim>
                                        <p:anim calcmode="lin" valueType="num" p14:bounceEnd="48000">
                                          <p:cBhvr additive="base">
                                            <p:cTn id="14" dur="1000" fill="hold"/>
                                            <p:tgtEl>
                                              <p:spTgt spid="60"/>
                                            </p:tgtEl>
                                            <p:attrNameLst>
                                              <p:attrName>ppt_y</p:attrName>
                                            </p:attrNameLst>
                                          </p:cBhvr>
                                          <p:tavLst>
                                            <p:tav tm="0">
                                              <p:val>
                                                <p:strVal val="0-#ppt_h/2"/>
                                              </p:val>
                                            </p:tav>
                                            <p:tav tm="100000">
                                              <p:val>
                                                <p:strVal val="#ppt_y"/>
                                              </p:val>
                                            </p:tav>
                                          </p:tavLst>
                                        </p:anim>
                                      </p:childTnLst>
                                    </p:cTn>
                                  </p:par>
                                  <p:par>
                                    <p:cTn id="15" presetID="10" presetClass="entr" presetSubtype="0" fill="hold" grpId="0" nodeType="withEffect">
                                      <p:stCondLst>
                                        <p:cond delay="20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accel="81000" fill="hold" nodeType="clickEffect" p14:presetBounceEnd="48000">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14:bounceEnd="48000">
                                          <p:cBhvr additive="base">
                                            <p:cTn id="22" dur="1000" fill="hold"/>
                                            <p:tgtEl>
                                              <p:spTgt spid="68"/>
                                            </p:tgtEl>
                                            <p:attrNameLst>
                                              <p:attrName>ppt_x</p:attrName>
                                            </p:attrNameLst>
                                          </p:cBhvr>
                                          <p:tavLst>
                                            <p:tav tm="0">
                                              <p:val>
                                                <p:strVal val="#ppt_x"/>
                                              </p:val>
                                            </p:tav>
                                            <p:tav tm="100000">
                                              <p:val>
                                                <p:strVal val="#ppt_x"/>
                                              </p:val>
                                            </p:tav>
                                          </p:tavLst>
                                        </p:anim>
                                        <p:anim calcmode="lin" valueType="num" p14:bounceEnd="48000">
                                          <p:cBhvr additive="base">
                                            <p:cTn id="23" dur="1000" fill="hold"/>
                                            <p:tgtEl>
                                              <p:spTgt spid="68"/>
                                            </p:tgtEl>
                                            <p:attrNameLst>
                                              <p:attrName>ppt_y</p:attrName>
                                            </p:attrNameLst>
                                          </p:cBhvr>
                                          <p:tavLst>
                                            <p:tav tm="0">
                                              <p:val>
                                                <p:strVal val="0-#ppt_h/2"/>
                                              </p:val>
                                            </p:tav>
                                            <p:tav tm="100000">
                                              <p:val>
                                                <p:strVal val="#ppt_y"/>
                                              </p:val>
                                            </p:tav>
                                          </p:tavLst>
                                        </p:anim>
                                      </p:childTnLst>
                                    </p:cTn>
                                  </p:par>
                                  <p:par>
                                    <p:cTn id="24" presetID="1" presetClass="entr" presetSubtype="0" fill="hold" grpId="0" nodeType="withEffect">
                                      <p:stCondLst>
                                        <p:cond delay="750"/>
                                      </p:stCondLst>
                                      <p:childTnLst>
                                        <p:set>
                                          <p:cBhvr>
                                            <p:cTn id="25" dur="1" fill="hold">
                                              <p:stCondLst>
                                                <p:cond delay="0"/>
                                              </p:stCondLst>
                                            </p:cTn>
                                            <p:tgtEl>
                                              <p:spTgt spid="109">
                                                <p:txEl>
                                                  <p:pRg st="0" end="0"/>
                                                </p:txEl>
                                              </p:spTgt>
                                            </p:tgtEl>
                                            <p:attrNameLst>
                                              <p:attrName>style.visibility</p:attrName>
                                            </p:attrNameLst>
                                          </p:cBhvr>
                                          <p:to>
                                            <p:strVal val="visible"/>
                                          </p:to>
                                        </p:set>
                                      </p:childTnLst>
                                    </p:cTn>
                                  </p:par>
                                  <p:par>
                                    <p:cTn id="26" presetID="2" presetClass="entr" presetSubtype="1" accel="81000" fill="hold" grpId="0" nodeType="withEffect" p14:presetBounceEnd="48000">
                                      <p:stCondLst>
                                        <p:cond delay="200"/>
                                      </p:stCondLst>
                                      <p:childTnLst>
                                        <p:set>
                                          <p:cBhvr>
                                            <p:cTn id="27" dur="1" fill="hold">
                                              <p:stCondLst>
                                                <p:cond delay="0"/>
                                              </p:stCondLst>
                                            </p:cTn>
                                            <p:tgtEl>
                                              <p:spTgt spid="67"/>
                                            </p:tgtEl>
                                            <p:attrNameLst>
                                              <p:attrName>style.visibility</p:attrName>
                                            </p:attrNameLst>
                                          </p:cBhvr>
                                          <p:to>
                                            <p:strVal val="visible"/>
                                          </p:to>
                                        </p:set>
                                        <p:anim calcmode="lin" valueType="num" p14:bounceEnd="48000">
                                          <p:cBhvr additive="base">
                                            <p:cTn id="28" dur="1000" fill="hold"/>
                                            <p:tgtEl>
                                              <p:spTgt spid="67"/>
                                            </p:tgtEl>
                                            <p:attrNameLst>
                                              <p:attrName>ppt_x</p:attrName>
                                            </p:attrNameLst>
                                          </p:cBhvr>
                                          <p:tavLst>
                                            <p:tav tm="0">
                                              <p:val>
                                                <p:strVal val="#ppt_x"/>
                                              </p:val>
                                            </p:tav>
                                            <p:tav tm="100000">
                                              <p:val>
                                                <p:strVal val="#ppt_x"/>
                                              </p:val>
                                            </p:tav>
                                          </p:tavLst>
                                        </p:anim>
                                        <p:anim calcmode="lin" valueType="num" p14:bounceEnd="48000">
                                          <p:cBhvr additive="base">
                                            <p:cTn id="29" dur="1000" fill="hold"/>
                                            <p:tgtEl>
                                              <p:spTgt spid="67"/>
                                            </p:tgtEl>
                                            <p:attrNameLst>
                                              <p:attrName>ppt_y</p:attrName>
                                            </p:attrNameLst>
                                          </p:cBhvr>
                                          <p:tavLst>
                                            <p:tav tm="0">
                                              <p:val>
                                                <p:strVal val="0-#ppt_h/2"/>
                                              </p:val>
                                            </p:tav>
                                            <p:tav tm="100000">
                                              <p:val>
                                                <p:strVal val="#ppt_y"/>
                                              </p:val>
                                            </p:tav>
                                          </p:tavLst>
                                        </p:anim>
                                      </p:childTnLst>
                                    </p:cTn>
                                  </p:par>
                                  <p:par>
                                    <p:cTn id="30" presetID="10" presetClass="entr" presetSubtype="0" fill="hold" grpId="0" nodeType="withEffect">
                                      <p:stCondLst>
                                        <p:cond delay="200"/>
                                      </p:stCondLst>
                                      <p:childTnLst>
                                        <p:set>
                                          <p:cBhvr>
                                            <p:cTn id="31" dur="1" fill="hold">
                                              <p:stCondLst>
                                                <p:cond delay="0"/>
                                              </p:stCondLst>
                                            </p:cTn>
                                            <p:tgtEl>
                                              <p:spTgt spid="102"/>
                                            </p:tgtEl>
                                            <p:attrNameLst>
                                              <p:attrName>style.visibility</p:attrName>
                                            </p:attrNameLst>
                                          </p:cBhvr>
                                          <p:to>
                                            <p:strVal val="visible"/>
                                          </p:to>
                                        </p:set>
                                        <p:animEffect transition="in" filter="fade">
                                          <p:cBhvr>
                                            <p:cTn id="32" dur="500"/>
                                            <p:tgtEl>
                                              <p:spTgt spid="10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1" accel="81000" fill="hold" nodeType="clickEffect" p14:presetBounceEnd="48000">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14:bounceEnd="48000">
                                          <p:cBhvr additive="base">
                                            <p:cTn id="37" dur="1000" fill="hold"/>
                                            <p:tgtEl>
                                              <p:spTgt spid="75"/>
                                            </p:tgtEl>
                                            <p:attrNameLst>
                                              <p:attrName>ppt_x</p:attrName>
                                            </p:attrNameLst>
                                          </p:cBhvr>
                                          <p:tavLst>
                                            <p:tav tm="0">
                                              <p:val>
                                                <p:strVal val="#ppt_x"/>
                                              </p:val>
                                            </p:tav>
                                            <p:tav tm="100000">
                                              <p:val>
                                                <p:strVal val="#ppt_x"/>
                                              </p:val>
                                            </p:tav>
                                          </p:tavLst>
                                        </p:anim>
                                        <p:anim calcmode="lin" valueType="num" p14:bounceEnd="48000">
                                          <p:cBhvr additive="base">
                                            <p:cTn id="38" dur="1000" fill="hold"/>
                                            <p:tgtEl>
                                              <p:spTgt spid="75"/>
                                            </p:tgtEl>
                                            <p:attrNameLst>
                                              <p:attrName>ppt_y</p:attrName>
                                            </p:attrNameLst>
                                          </p:cBhvr>
                                          <p:tavLst>
                                            <p:tav tm="0">
                                              <p:val>
                                                <p:strVal val="0-#ppt_h/2"/>
                                              </p:val>
                                            </p:tav>
                                            <p:tav tm="100000">
                                              <p:val>
                                                <p:strVal val="#ppt_y"/>
                                              </p:val>
                                            </p:tav>
                                          </p:tavLst>
                                        </p:anim>
                                      </p:childTnLst>
                                    </p:cTn>
                                  </p:par>
                                  <p:par>
                                    <p:cTn id="39" presetID="1" presetClass="entr" presetSubtype="0" fill="hold" grpId="0" nodeType="withEffect">
                                      <p:stCondLst>
                                        <p:cond delay="750"/>
                                      </p:stCondLst>
                                      <p:childTnLst>
                                        <p:set>
                                          <p:cBhvr>
                                            <p:cTn id="40" dur="1" fill="hold">
                                              <p:stCondLst>
                                                <p:cond delay="0"/>
                                              </p:stCondLst>
                                            </p:cTn>
                                            <p:tgtEl>
                                              <p:spTgt spid="110">
                                                <p:txEl>
                                                  <p:pRg st="0" end="0"/>
                                                </p:txEl>
                                              </p:spTgt>
                                            </p:tgtEl>
                                            <p:attrNameLst>
                                              <p:attrName>style.visibility</p:attrName>
                                            </p:attrNameLst>
                                          </p:cBhvr>
                                          <p:to>
                                            <p:strVal val="visible"/>
                                          </p:to>
                                        </p:set>
                                      </p:childTnLst>
                                    </p:cTn>
                                  </p:par>
                                  <p:par>
                                    <p:cTn id="41" presetID="2" presetClass="entr" presetSubtype="1" accel="81000" fill="hold" grpId="0" nodeType="withEffect" p14:presetBounceEnd="48000">
                                      <p:stCondLst>
                                        <p:cond delay="200"/>
                                      </p:stCondLst>
                                      <p:childTnLst>
                                        <p:set>
                                          <p:cBhvr>
                                            <p:cTn id="42" dur="1" fill="hold">
                                              <p:stCondLst>
                                                <p:cond delay="0"/>
                                              </p:stCondLst>
                                            </p:cTn>
                                            <p:tgtEl>
                                              <p:spTgt spid="74"/>
                                            </p:tgtEl>
                                            <p:attrNameLst>
                                              <p:attrName>style.visibility</p:attrName>
                                            </p:attrNameLst>
                                          </p:cBhvr>
                                          <p:to>
                                            <p:strVal val="visible"/>
                                          </p:to>
                                        </p:set>
                                        <p:anim calcmode="lin" valueType="num" p14:bounceEnd="48000">
                                          <p:cBhvr additive="base">
                                            <p:cTn id="43" dur="1000" fill="hold"/>
                                            <p:tgtEl>
                                              <p:spTgt spid="74"/>
                                            </p:tgtEl>
                                            <p:attrNameLst>
                                              <p:attrName>ppt_x</p:attrName>
                                            </p:attrNameLst>
                                          </p:cBhvr>
                                          <p:tavLst>
                                            <p:tav tm="0">
                                              <p:val>
                                                <p:strVal val="#ppt_x"/>
                                              </p:val>
                                            </p:tav>
                                            <p:tav tm="100000">
                                              <p:val>
                                                <p:strVal val="#ppt_x"/>
                                              </p:val>
                                            </p:tav>
                                          </p:tavLst>
                                        </p:anim>
                                        <p:anim calcmode="lin" valueType="num" p14:bounceEnd="48000">
                                          <p:cBhvr additive="base">
                                            <p:cTn id="44" dur="1000" fill="hold"/>
                                            <p:tgtEl>
                                              <p:spTgt spid="74"/>
                                            </p:tgtEl>
                                            <p:attrNameLst>
                                              <p:attrName>ppt_y</p:attrName>
                                            </p:attrNameLst>
                                          </p:cBhvr>
                                          <p:tavLst>
                                            <p:tav tm="0">
                                              <p:val>
                                                <p:strVal val="0-#ppt_h/2"/>
                                              </p:val>
                                            </p:tav>
                                            <p:tav tm="100000">
                                              <p:val>
                                                <p:strVal val="#ppt_y"/>
                                              </p:val>
                                            </p:tav>
                                          </p:tavLst>
                                        </p:anim>
                                      </p:childTnLst>
                                    </p:cTn>
                                  </p:par>
                                  <p:par>
                                    <p:cTn id="45" presetID="10" presetClass="entr" presetSubtype="0" fill="hold" grpId="0" nodeType="withEffect">
                                      <p:stCondLst>
                                        <p:cond delay="20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accel="81000" fill="hold" nodeType="clickEffect" p14:presetBounceEnd="48000">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14:bounceEnd="48000">
                                          <p:cBhvr additive="base">
                                            <p:cTn id="52" dur="1000" fill="hold"/>
                                            <p:tgtEl>
                                              <p:spTgt spid="82"/>
                                            </p:tgtEl>
                                            <p:attrNameLst>
                                              <p:attrName>ppt_x</p:attrName>
                                            </p:attrNameLst>
                                          </p:cBhvr>
                                          <p:tavLst>
                                            <p:tav tm="0">
                                              <p:val>
                                                <p:strVal val="#ppt_x"/>
                                              </p:val>
                                            </p:tav>
                                            <p:tav tm="100000">
                                              <p:val>
                                                <p:strVal val="#ppt_x"/>
                                              </p:val>
                                            </p:tav>
                                          </p:tavLst>
                                        </p:anim>
                                        <p:anim calcmode="lin" valueType="num" p14:bounceEnd="48000">
                                          <p:cBhvr additive="base">
                                            <p:cTn id="53" dur="1000" fill="hold"/>
                                            <p:tgtEl>
                                              <p:spTgt spid="82"/>
                                            </p:tgtEl>
                                            <p:attrNameLst>
                                              <p:attrName>ppt_y</p:attrName>
                                            </p:attrNameLst>
                                          </p:cBhvr>
                                          <p:tavLst>
                                            <p:tav tm="0">
                                              <p:val>
                                                <p:strVal val="1+#ppt_h/2"/>
                                              </p:val>
                                            </p:tav>
                                            <p:tav tm="100000">
                                              <p:val>
                                                <p:strVal val="#ppt_y"/>
                                              </p:val>
                                            </p:tav>
                                          </p:tavLst>
                                        </p:anim>
                                      </p:childTnLst>
                                    </p:cTn>
                                  </p:par>
                                  <p:par>
                                    <p:cTn id="54" presetID="1" presetClass="entr" presetSubtype="0" fill="hold" grpId="0" nodeType="withEffect">
                                      <p:stCondLst>
                                        <p:cond delay="750"/>
                                      </p:stCondLst>
                                      <p:childTnLst>
                                        <p:set>
                                          <p:cBhvr>
                                            <p:cTn id="55" dur="1" fill="hold">
                                              <p:stCondLst>
                                                <p:cond delay="0"/>
                                              </p:stCondLst>
                                            </p:cTn>
                                            <p:tgtEl>
                                              <p:spTgt spid="111">
                                                <p:txEl>
                                                  <p:pRg st="0" end="0"/>
                                                </p:txEl>
                                              </p:spTgt>
                                            </p:tgtEl>
                                            <p:attrNameLst>
                                              <p:attrName>style.visibility</p:attrName>
                                            </p:attrNameLst>
                                          </p:cBhvr>
                                          <p:to>
                                            <p:strVal val="visible"/>
                                          </p:to>
                                        </p:set>
                                      </p:childTnLst>
                                    </p:cTn>
                                  </p:par>
                                  <p:par>
                                    <p:cTn id="56" presetID="2" presetClass="entr" presetSubtype="4" accel="81000" fill="hold" grpId="0" nodeType="withEffect" p14:presetBounceEnd="48000">
                                      <p:stCondLst>
                                        <p:cond delay="200"/>
                                      </p:stCondLst>
                                      <p:childTnLst>
                                        <p:set>
                                          <p:cBhvr>
                                            <p:cTn id="57" dur="1" fill="hold">
                                              <p:stCondLst>
                                                <p:cond delay="0"/>
                                              </p:stCondLst>
                                            </p:cTn>
                                            <p:tgtEl>
                                              <p:spTgt spid="81"/>
                                            </p:tgtEl>
                                            <p:attrNameLst>
                                              <p:attrName>style.visibility</p:attrName>
                                            </p:attrNameLst>
                                          </p:cBhvr>
                                          <p:to>
                                            <p:strVal val="visible"/>
                                          </p:to>
                                        </p:set>
                                        <p:anim calcmode="lin" valueType="num" p14:bounceEnd="48000">
                                          <p:cBhvr additive="base">
                                            <p:cTn id="58" dur="1000" fill="hold"/>
                                            <p:tgtEl>
                                              <p:spTgt spid="81"/>
                                            </p:tgtEl>
                                            <p:attrNameLst>
                                              <p:attrName>ppt_x</p:attrName>
                                            </p:attrNameLst>
                                          </p:cBhvr>
                                          <p:tavLst>
                                            <p:tav tm="0">
                                              <p:val>
                                                <p:strVal val="#ppt_x"/>
                                              </p:val>
                                            </p:tav>
                                            <p:tav tm="100000">
                                              <p:val>
                                                <p:strVal val="#ppt_x"/>
                                              </p:val>
                                            </p:tav>
                                          </p:tavLst>
                                        </p:anim>
                                        <p:anim calcmode="lin" valueType="num" p14:bounceEnd="48000">
                                          <p:cBhvr additive="base">
                                            <p:cTn id="59" dur="1000" fill="hold"/>
                                            <p:tgtEl>
                                              <p:spTgt spid="81"/>
                                            </p:tgtEl>
                                            <p:attrNameLst>
                                              <p:attrName>ppt_y</p:attrName>
                                            </p:attrNameLst>
                                          </p:cBhvr>
                                          <p:tavLst>
                                            <p:tav tm="0">
                                              <p:val>
                                                <p:strVal val="1+#ppt_h/2"/>
                                              </p:val>
                                            </p:tav>
                                            <p:tav tm="100000">
                                              <p:val>
                                                <p:strVal val="#ppt_y"/>
                                              </p:val>
                                            </p:tav>
                                          </p:tavLst>
                                        </p:anim>
                                      </p:childTnLst>
                                    </p:cTn>
                                  </p:par>
                                  <p:par>
                                    <p:cTn id="60" presetID="10" presetClass="entr" presetSubtype="0" fill="hold" grpId="0" nodeType="withEffect">
                                      <p:stCondLst>
                                        <p:cond delay="200"/>
                                      </p:stCondLst>
                                      <p:childTnLst>
                                        <p:set>
                                          <p:cBhvr>
                                            <p:cTn id="61" dur="1" fill="hold">
                                              <p:stCondLst>
                                                <p:cond delay="0"/>
                                              </p:stCondLst>
                                            </p:cTn>
                                            <p:tgtEl>
                                              <p:spTgt spid="104"/>
                                            </p:tgtEl>
                                            <p:attrNameLst>
                                              <p:attrName>style.visibility</p:attrName>
                                            </p:attrNameLst>
                                          </p:cBhvr>
                                          <p:to>
                                            <p:strVal val="visible"/>
                                          </p:to>
                                        </p:set>
                                        <p:animEffect transition="in" filter="fade">
                                          <p:cBhvr>
                                            <p:cTn id="62" dur="500"/>
                                            <p:tgtEl>
                                              <p:spTgt spid="10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accel="81000" fill="hold" nodeType="clickEffect" p14:presetBounceEnd="48000">
                                      <p:stCondLst>
                                        <p:cond delay="0"/>
                                      </p:stCondLst>
                                      <p:childTnLst>
                                        <p:set>
                                          <p:cBhvr>
                                            <p:cTn id="66" dur="1" fill="hold">
                                              <p:stCondLst>
                                                <p:cond delay="0"/>
                                              </p:stCondLst>
                                            </p:cTn>
                                            <p:tgtEl>
                                              <p:spTgt spid="89"/>
                                            </p:tgtEl>
                                            <p:attrNameLst>
                                              <p:attrName>style.visibility</p:attrName>
                                            </p:attrNameLst>
                                          </p:cBhvr>
                                          <p:to>
                                            <p:strVal val="visible"/>
                                          </p:to>
                                        </p:set>
                                        <p:anim calcmode="lin" valueType="num" p14:bounceEnd="48000">
                                          <p:cBhvr additive="base">
                                            <p:cTn id="67" dur="1000" fill="hold"/>
                                            <p:tgtEl>
                                              <p:spTgt spid="89"/>
                                            </p:tgtEl>
                                            <p:attrNameLst>
                                              <p:attrName>ppt_x</p:attrName>
                                            </p:attrNameLst>
                                          </p:cBhvr>
                                          <p:tavLst>
                                            <p:tav tm="0">
                                              <p:val>
                                                <p:strVal val="#ppt_x"/>
                                              </p:val>
                                            </p:tav>
                                            <p:tav tm="100000">
                                              <p:val>
                                                <p:strVal val="#ppt_x"/>
                                              </p:val>
                                            </p:tav>
                                          </p:tavLst>
                                        </p:anim>
                                        <p:anim calcmode="lin" valueType="num" p14:bounceEnd="48000">
                                          <p:cBhvr additive="base">
                                            <p:cTn id="68" dur="1000" fill="hold"/>
                                            <p:tgtEl>
                                              <p:spTgt spid="89"/>
                                            </p:tgtEl>
                                            <p:attrNameLst>
                                              <p:attrName>ppt_y</p:attrName>
                                            </p:attrNameLst>
                                          </p:cBhvr>
                                          <p:tavLst>
                                            <p:tav tm="0">
                                              <p:val>
                                                <p:strVal val="1+#ppt_h/2"/>
                                              </p:val>
                                            </p:tav>
                                            <p:tav tm="100000">
                                              <p:val>
                                                <p:strVal val="#ppt_y"/>
                                              </p:val>
                                            </p:tav>
                                          </p:tavLst>
                                        </p:anim>
                                      </p:childTnLst>
                                    </p:cTn>
                                  </p:par>
                                  <p:par>
                                    <p:cTn id="69" presetID="1" presetClass="entr" presetSubtype="0" fill="hold" grpId="0" nodeType="withEffect">
                                      <p:stCondLst>
                                        <p:cond delay="750"/>
                                      </p:stCondLst>
                                      <p:childTnLst>
                                        <p:set>
                                          <p:cBhvr>
                                            <p:cTn id="70" dur="1" fill="hold">
                                              <p:stCondLst>
                                                <p:cond delay="0"/>
                                              </p:stCondLst>
                                            </p:cTn>
                                            <p:tgtEl>
                                              <p:spTgt spid="112">
                                                <p:txEl>
                                                  <p:pRg st="0" end="0"/>
                                                </p:txEl>
                                              </p:spTgt>
                                            </p:tgtEl>
                                            <p:attrNameLst>
                                              <p:attrName>style.visibility</p:attrName>
                                            </p:attrNameLst>
                                          </p:cBhvr>
                                          <p:to>
                                            <p:strVal val="visible"/>
                                          </p:to>
                                        </p:set>
                                      </p:childTnLst>
                                    </p:cTn>
                                  </p:par>
                                  <p:par>
                                    <p:cTn id="71" presetID="2" presetClass="entr" presetSubtype="4" accel="81000" fill="hold" grpId="0" nodeType="withEffect" p14:presetBounceEnd="48000">
                                      <p:stCondLst>
                                        <p:cond delay="200"/>
                                      </p:stCondLst>
                                      <p:childTnLst>
                                        <p:set>
                                          <p:cBhvr>
                                            <p:cTn id="72" dur="1" fill="hold">
                                              <p:stCondLst>
                                                <p:cond delay="0"/>
                                              </p:stCondLst>
                                            </p:cTn>
                                            <p:tgtEl>
                                              <p:spTgt spid="88"/>
                                            </p:tgtEl>
                                            <p:attrNameLst>
                                              <p:attrName>style.visibility</p:attrName>
                                            </p:attrNameLst>
                                          </p:cBhvr>
                                          <p:to>
                                            <p:strVal val="visible"/>
                                          </p:to>
                                        </p:set>
                                        <p:anim calcmode="lin" valueType="num" p14:bounceEnd="48000">
                                          <p:cBhvr additive="base">
                                            <p:cTn id="73" dur="1000" fill="hold"/>
                                            <p:tgtEl>
                                              <p:spTgt spid="88"/>
                                            </p:tgtEl>
                                            <p:attrNameLst>
                                              <p:attrName>ppt_x</p:attrName>
                                            </p:attrNameLst>
                                          </p:cBhvr>
                                          <p:tavLst>
                                            <p:tav tm="0">
                                              <p:val>
                                                <p:strVal val="#ppt_x"/>
                                              </p:val>
                                            </p:tav>
                                            <p:tav tm="100000">
                                              <p:val>
                                                <p:strVal val="#ppt_x"/>
                                              </p:val>
                                            </p:tav>
                                          </p:tavLst>
                                        </p:anim>
                                        <p:anim calcmode="lin" valueType="num" p14:bounceEnd="48000">
                                          <p:cBhvr additive="base">
                                            <p:cTn id="74" dur="1000" fill="hold"/>
                                            <p:tgtEl>
                                              <p:spTgt spid="88"/>
                                            </p:tgtEl>
                                            <p:attrNameLst>
                                              <p:attrName>ppt_y</p:attrName>
                                            </p:attrNameLst>
                                          </p:cBhvr>
                                          <p:tavLst>
                                            <p:tav tm="0">
                                              <p:val>
                                                <p:strVal val="1+#ppt_h/2"/>
                                              </p:val>
                                            </p:tav>
                                            <p:tav tm="100000">
                                              <p:val>
                                                <p:strVal val="#ppt_y"/>
                                              </p:val>
                                            </p:tav>
                                          </p:tavLst>
                                        </p:anim>
                                      </p:childTnLst>
                                    </p:cTn>
                                  </p:par>
                                  <p:par>
                                    <p:cTn id="75" presetID="10" presetClass="entr" presetSubtype="0" fill="hold" grpId="0" nodeType="withEffect">
                                      <p:stCondLst>
                                        <p:cond delay="200"/>
                                      </p:stCondLst>
                                      <p:childTnLst>
                                        <p:set>
                                          <p:cBhvr>
                                            <p:cTn id="76" dur="1" fill="hold">
                                              <p:stCondLst>
                                                <p:cond delay="0"/>
                                              </p:stCondLst>
                                            </p:cTn>
                                            <p:tgtEl>
                                              <p:spTgt spid="105"/>
                                            </p:tgtEl>
                                            <p:attrNameLst>
                                              <p:attrName>style.visibility</p:attrName>
                                            </p:attrNameLst>
                                          </p:cBhvr>
                                          <p:to>
                                            <p:strVal val="visible"/>
                                          </p:to>
                                        </p:set>
                                        <p:animEffect transition="in" filter="fade">
                                          <p:cBhvr>
                                            <p:cTn id="77" dur="500"/>
                                            <p:tgtEl>
                                              <p:spTgt spid="105"/>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accel="81000" fill="hold" nodeType="clickEffect" p14:presetBounceEnd="48000">
                                      <p:stCondLst>
                                        <p:cond delay="0"/>
                                      </p:stCondLst>
                                      <p:childTnLst>
                                        <p:set>
                                          <p:cBhvr>
                                            <p:cTn id="81" dur="1" fill="hold">
                                              <p:stCondLst>
                                                <p:cond delay="0"/>
                                              </p:stCondLst>
                                            </p:cTn>
                                            <p:tgtEl>
                                              <p:spTgt spid="96"/>
                                            </p:tgtEl>
                                            <p:attrNameLst>
                                              <p:attrName>style.visibility</p:attrName>
                                            </p:attrNameLst>
                                          </p:cBhvr>
                                          <p:to>
                                            <p:strVal val="visible"/>
                                          </p:to>
                                        </p:set>
                                        <p:anim calcmode="lin" valueType="num" p14:bounceEnd="48000">
                                          <p:cBhvr additive="base">
                                            <p:cTn id="82" dur="1000" fill="hold"/>
                                            <p:tgtEl>
                                              <p:spTgt spid="96"/>
                                            </p:tgtEl>
                                            <p:attrNameLst>
                                              <p:attrName>ppt_x</p:attrName>
                                            </p:attrNameLst>
                                          </p:cBhvr>
                                          <p:tavLst>
                                            <p:tav tm="0">
                                              <p:val>
                                                <p:strVal val="#ppt_x"/>
                                              </p:val>
                                            </p:tav>
                                            <p:tav tm="100000">
                                              <p:val>
                                                <p:strVal val="#ppt_x"/>
                                              </p:val>
                                            </p:tav>
                                          </p:tavLst>
                                        </p:anim>
                                        <p:anim calcmode="lin" valueType="num" p14:bounceEnd="48000">
                                          <p:cBhvr additive="base">
                                            <p:cTn id="83" dur="1000" fill="hold"/>
                                            <p:tgtEl>
                                              <p:spTgt spid="96"/>
                                            </p:tgtEl>
                                            <p:attrNameLst>
                                              <p:attrName>ppt_y</p:attrName>
                                            </p:attrNameLst>
                                          </p:cBhvr>
                                          <p:tavLst>
                                            <p:tav tm="0">
                                              <p:val>
                                                <p:strVal val="1+#ppt_h/2"/>
                                              </p:val>
                                            </p:tav>
                                            <p:tav tm="100000">
                                              <p:val>
                                                <p:strVal val="#ppt_y"/>
                                              </p:val>
                                            </p:tav>
                                          </p:tavLst>
                                        </p:anim>
                                      </p:childTnLst>
                                    </p:cTn>
                                  </p:par>
                                  <p:par>
                                    <p:cTn id="84" presetID="1" presetClass="entr" presetSubtype="0" fill="hold" grpId="0" nodeType="withEffect">
                                      <p:stCondLst>
                                        <p:cond delay="750"/>
                                      </p:stCondLst>
                                      <p:childTnLst>
                                        <p:set>
                                          <p:cBhvr>
                                            <p:cTn id="85" dur="1" fill="hold">
                                              <p:stCondLst>
                                                <p:cond delay="0"/>
                                              </p:stCondLst>
                                            </p:cTn>
                                            <p:tgtEl>
                                              <p:spTgt spid="113">
                                                <p:txEl>
                                                  <p:pRg st="0" end="0"/>
                                                </p:txEl>
                                              </p:spTgt>
                                            </p:tgtEl>
                                            <p:attrNameLst>
                                              <p:attrName>style.visibility</p:attrName>
                                            </p:attrNameLst>
                                          </p:cBhvr>
                                          <p:to>
                                            <p:strVal val="visible"/>
                                          </p:to>
                                        </p:set>
                                      </p:childTnLst>
                                    </p:cTn>
                                  </p:par>
                                  <p:par>
                                    <p:cTn id="86" presetID="2" presetClass="entr" presetSubtype="4" accel="81000" fill="hold" grpId="0" nodeType="withEffect" p14:presetBounceEnd="48000">
                                      <p:stCondLst>
                                        <p:cond delay="200"/>
                                      </p:stCondLst>
                                      <p:childTnLst>
                                        <p:set>
                                          <p:cBhvr>
                                            <p:cTn id="87" dur="1" fill="hold">
                                              <p:stCondLst>
                                                <p:cond delay="0"/>
                                              </p:stCondLst>
                                            </p:cTn>
                                            <p:tgtEl>
                                              <p:spTgt spid="95"/>
                                            </p:tgtEl>
                                            <p:attrNameLst>
                                              <p:attrName>style.visibility</p:attrName>
                                            </p:attrNameLst>
                                          </p:cBhvr>
                                          <p:to>
                                            <p:strVal val="visible"/>
                                          </p:to>
                                        </p:set>
                                        <p:anim calcmode="lin" valueType="num" p14:bounceEnd="48000">
                                          <p:cBhvr additive="base">
                                            <p:cTn id="88" dur="1000" fill="hold"/>
                                            <p:tgtEl>
                                              <p:spTgt spid="95"/>
                                            </p:tgtEl>
                                            <p:attrNameLst>
                                              <p:attrName>ppt_x</p:attrName>
                                            </p:attrNameLst>
                                          </p:cBhvr>
                                          <p:tavLst>
                                            <p:tav tm="0">
                                              <p:val>
                                                <p:strVal val="#ppt_x"/>
                                              </p:val>
                                            </p:tav>
                                            <p:tav tm="100000">
                                              <p:val>
                                                <p:strVal val="#ppt_x"/>
                                              </p:val>
                                            </p:tav>
                                          </p:tavLst>
                                        </p:anim>
                                        <p:anim calcmode="lin" valueType="num" p14:bounceEnd="48000">
                                          <p:cBhvr additive="base">
                                            <p:cTn id="89" dur="1000" fill="hold"/>
                                            <p:tgtEl>
                                              <p:spTgt spid="95"/>
                                            </p:tgtEl>
                                            <p:attrNameLst>
                                              <p:attrName>ppt_y</p:attrName>
                                            </p:attrNameLst>
                                          </p:cBhvr>
                                          <p:tavLst>
                                            <p:tav tm="0">
                                              <p:val>
                                                <p:strVal val="1+#ppt_h/2"/>
                                              </p:val>
                                            </p:tav>
                                            <p:tav tm="100000">
                                              <p:val>
                                                <p:strVal val="#ppt_y"/>
                                              </p:val>
                                            </p:tav>
                                          </p:tavLst>
                                        </p:anim>
                                      </p:childTnLst>
                                    </p:cTn>
                                  </p:par>
                                  <p:par>
                                    <p:cTn id="90" presetID="10" presetClass="entr" presetSubtype="0" fill="hold" grpId="0" nodeType="withEffect">
                                      <p:stCondLst>
                                        <p:cond delay="400"/>
                                      </p:stCondLst>
                                      <p:childTnLst>
                                        <p:set>
                                          <p:cBhvr>
                                            <p:cTn id="91" dur="1" fill="hold">
                                              <p:stCondLst>
                                                <p:cond delay="0"/>
                                              </p:stCondLst>
                                            </p:cTn>
                                            <p:tgtEl>
                                              <p:spTgt spid="107"/>
                                            </p:tgtEl>
                                            <p:attrNameLst>
                                              <p:attrName>style.visibility</p:attrName>
                                            </p:attrNameLst>
                                          </p:cBhvr>
                                          <p:to>
                                            <p:strVal val="visible"/>
                                          </p:to>
                                        </p:set>
                                        <p:animEffect transition="in" filter="fade">
                                          <p:cBhvr>
                                            <p:cTn id="9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7" grpId="0" animBg="1"/>
          <p:bldP spid="74" grpId="0" animBg="1"/>
          <p:bldP spid="81" grpId="0" animBg="1"/>
          <p:bldP spid="88" grpId="0" animBg="1"/>
          <p:bldP spid="95" grpId="0" animBg="1"/>
          <p:bldP spid="102" grpId="0">
            <p:tmplLst>
              <p:tmpl>
                <p:tnLst>
                  <p:par>
                    <p:cTn presetID="10" presetClass="entr" presetSubtype="0" fill="hold" nodeType="withEffect">
                      <p:stCondLst>
                        <p:cond delay="20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childTnLst>
                    </p:cTn>
                  </p:par>
                </p:tnLst>
              </p:tmpl>
            </p:tmplLst>
          </p:bldP>
          <p:bldP spid="103" grpId="0">
            <p:tmplLst>
              <p:tmpl>
                <p:tnLst>
                  <p:par>
                    <p:cTn presetID="10" presetClass="entr" presetSubtype="0" fill="hold" nodeType="withEffect">
                      <p:stCondLst>
                        <p:cond delay="200"/>
                      </p:stCondLst>
                      <p:childTnLst>
                        <p:set>
                          <p:cBhvr>
                            <p:cTn dur="1" fill="hold">
                              <p:stCondLst>
                                <p:cond delay="0"/>
                              </p:stCondLst>
                            </p:cTn>
                            <p:tgtEl>
                              <p:spTgt spid="103"/>
                            </p:tgtEl>
                            <p:attrNameLst>
                              <p:attrName>style.visibility</p:attrName>
                            </p:attrNameLst>
                          </p:cBhvr>
                          <p:to>
                            <p:strVal val="visible"/>
                          </p:to>
                        </p:set>
                        <p:animEffect transition="in" filter="fade">
                          <p:cBhvr>
                            <p:cTn dur="500"/>
                            <p:tgtEl>
                              <p:spTgt spid="103"/>
                            </p:tgtEl>
                          </p:cBhvr>
                        </p:animEffect>
                      </p:childTnLst>
                    </p:cTn>
                  </p:par>
                </p:tnLst>
              </p:tmpl>
            </p:tmplLst>
          </p:bldP>
          <p:bldP spid="104" grpId="0">
            <p:tmplLst>
              <p:tmpl>
                <p:tnLst>
                  <p:par>
                    <p:cTn presetID="10" presetClass="entr" presetSubtype="0" fill="hold" nodeType="withEffect">
                      <p:stCondLst>
                        <p:cond delay="200"/>
                      </p:stCondLst>
                      <p:childTnLst>
                        <p:set>
                          <p:cBhvr>
                            <p:cTn dur="1" fill="hold">
                              <p:stCondLst>
                                <p:cond delay="0"/>
                              </p:stCondLst>
                            </p:cTn>
                            <p:tgtEl>
                              <p:spTgt spid="104"/>
                            </p:tgtEl>
                            <p:attrNameLst>
                              <p:attrName>style.visibility</p:attrName>
                            </p:attrNameLst>
                          </p:cBhvr>
                          <p:to>
                            <p:strVal val="visible"/>
                          </p:to>
                        </p:set>
                        <p:animEffect transition="in" filter="fade">
                          <p:cBhvr>
                            <p:cTn dur="500"/>
                            <p:tgtEl>
                              <p:spTgt spid="104"/>
                            </p:tgtEl>
                          </p:cBhvr>
                        </p:animEffect>
                      </p:childTnLst>
                    </p:cTn>
                  </p:par>
                </p:tnLst>
              </p:tmpl>
            </p:tmplLst>
          </p:bldP>
          <p:bldP spid="105" grpId="0">
            <p:tmplLst>
              <p:tmpl>
                <p:tnLst>
                  <p:par>
                    <p:cTn presetID="10" presetClass="entr" presetSubtype="0" fill="hold" nodeType="withEffect">
                      <p:stCondLst>
                        <p:cond delay="200"/>
                      </p:stCondLst>
                      <p:childTnLst>
                        <p:set>
                          <p:cBhvr>
                            <p:cTn dur="1" fill="hold">
                              <p:stCondLst>
                                <p:cond delay="0"/>
                              </p:stCondLst>
                            </p:cTn>
                            <p:tgtEl>
                              <p:spTgt spid="105"/>
                            </p:tgtEl>
                            <p:attrNameLst>
                              <p:attrName>style.visibility</p:attrName>
                            </p:attrNameLst>
                          </p:cBhvr>
                          <p:to>
                            <p:strVal val="visible"/>
                          </p:to>
                        </p:set>
                        <p:animEffect transition="in" filter="fade">
                          <p:cBhvr>
                            <p:cTn dur="500"/>
                            <p:tgtEl>
                              <p:spTgt spid="105"/>
                            </p:tgtEl>
                          </p:cBhvr>
                        </p:animEffect>
                      </p:childTnLst>
                    </p:cTn>
                  </p:par>
                </p:tnLst>
              </p:tmpl>
            </p:tmplLst>
          </p:bldP>
          <p:bldP spid="106" grpId="0">
            <p:tmplLst>
              <p:tmpl>
                <p:tnLst>
                  <p:par>
                    <p:cTn presetID="10" presetClass="entr" presetSubtype="0" fill="hold" nodeType="withEffect">
                      <p:stCondLst>
                        <p:cond delay="200"/>
                      </p:stCondLst>
                      <p:childTnLst>
                        <p:set>
                          <p:cBhvr>
                            <p:cTn dur="1" fill="hold">
                              <p:stCondLst>
                                <p:cond delay="0"/>
                              </p:stCondLst>
                            </p:cTn>
                            <p:tgtEl>
                              <p:spTgt spid="106"/>
                            </p:tgtEl>
                            <p:attrNameLst>
                              <p:attrName>style.visibility</p:attrName>
                            </p:attrNameLst>
                          </p:cBhvr>
                          <p:to>
                            <p:strVal val="visible"/>
                          </p:to>
                        </p:set>
                        <p:animEffect transition="in" filter="fade">
                          <p:cBhvr>
                            <p:cTn dur="500"/>
                            <p:tgtEl>
                              <p:spTgt spid="106"/>
                            </p:tgtEl>
                          </p:cBhvr>
                        </p:animEffect>
                      </p:childTnLst>
                    </p:cTn>
                  </p:par>
                </p:tnLst>
              </p:tmpl>
            </p:tmplLst>
          </p:bldP>
          <p:bldP spid="107" grpId="0">
            <p:tmplLst>
              <p:tmpl>
                <p:tnLst>
                  <p:par>
                    <p:cTn presetID="10" presetClass="entr" presetSubtype="0" fill="hold" nodeType="withEffect">
                      <p:stCondLst>
                        <p:cond delay="400"/>
                      </p:stCondLst>
                      <p:childTnLst>
                        <p:set>
                          <p:cBhvr>
                            <p:cTn dur="1" fill="hold">
                              <p:stCondLst>
                                <p:cond delay="0"/>
                              </p:stCondLst>
                            </p:cTn>
                            <p:tgtEl>
                              <p:spTgt spid="107"/>
                            </p:tgtEl>
                            <p:attrNameLst>
                              <p:attrName>style.visibility</p:attrName>
                            </p:attrNameLst>
                          </p:cBhvr>
                          <p:to>
                            <p:strVal val="visible"/>
                          </p:to>
                        </p:set>
                        <p:animEffect transition="in" filter="fade">
                          <p:cBhvr>
                            <p:cTn dur="500"/>
                            <p:tgtEl>
                              <p:spTgt spid="107"/>
                            </p:tgtEl>
                          </p:cBhvr>
                        </p:animEffect>
                      </p:childTnLst>
                    </p:cTn>
                  </p:par>
                </p:tnLst>
              </p:tmpl>
            </p:tmplLst>
          </p:bldP>
          <p:bldP spid="108" grpId="0" build="p">
            <p:tmplLst>
              <p:tmpl lvl="1">
                <p:tnLst>
                  <p:par>
                    <p:cTn presetID="1" presetClass="entr" presetSubtype="0" fill="hold" nodeType="withEffect">
                      <p:stCondLst>
                        <p:cond delay="750"/>
                      </p:stCondLst>
                      <p:childTnLst>
                        <p:set>
                          <p:cBhvr>
                            <p:cTn dur="1" fill="hold">
                              <p:stCondLst>
                                <p:cond delay="0"/>
                              </p:stCondLst>
                            </p:cTn>
                            <p:tgtEl>
                              <p:spTgt spid="108"/>
                            </p:tgtEl>
                            <p:attrNameLst>
                              <p:attrName>style.visibility</p:attrName>
                            </p:attrNameLst>
                          </p:cBhvr>
                          <p:to>
                            <p:strVal val="visible"/>
                          </p:to>
                        </p:set>
                      </p:childTnLst>
                    </p:cTn>
                  </p:par>
                </p:tnLst>
              </p:tmpl>
            </p:tmplLst>
          </p:bldP>
          <p:bldP spid="109" grpId="0" build="p">
            <p:tmplLst>
              <p:tmpl lvl="1">
                <p:tnLst>
                  <p:par>
                    <p:cTn presetID="1" presetClass="entr" presetSubtype="0" fill="hold" nodeType="withEffect">
                      <p:stCondLst>
                        <p:cond delay="750"/>
                      </p:stCondLst>
                      <p:childTnLst>
                        <p:set>
                          <p:cBhvr>
                            <p:cTn dur="1" fill="hold">
                              <p:stCondLst>
                                <p:cond delay="0"/>
                              </p:stCondLst>
                            </p:cTn>
                            <p:tgtEl>
                              <p:spTgt spid="109"/>
                            </p:tgtEl>
                            <p:attrNameLst>
                              <p:attrName>style.visibility</p:attrName>
                            </p:attrNameLst>
                          </p:cBhvr>
                          <p:to>
                            <p:strVal val="visible"/>
                          </p:to>
                        </p:set>
                      </p:childTnLst>
                    </p:cTn>
                  </p:par>
                </p:tnLst>
              </p:tmpl>
            </p:tmplLst>
          </p:bldP>
          <p:bldP spid="110" grpId="0" build="p">
            <p:tmplLst>
              <p:tmpl lvl="1">
                <p:tnLst>
                  <p:par>
                    <p:cTn presetID="1" presetClass="entr" presetSubtype="0" fill="hold" nodeType="withEffect">
                      <p:stCondLst>
                        <p:cond delay="750"/>
                      </p:stCondLst>
                      <p:childTnLst>
                        <p:set>
                          <p:cBhvr>
                            <p:cTn dur="1" fill="hold">
                              <p:stCondLst>
                                <p:cond delay="0"/>
                              </p:stCondLst>
                            </p:cTn>
                            <p:tgtEl>
                              <p:spTgt spid="110"/>
                            </p:tgtEl>
                            <p:attrNameLst>
                              <p:attrName>style.visibility</p:attrName>
                            </p:attrNameLst>
                          </p:cBhvr>
                          <p:to>
                            <p:strVal val="visible"/>
                          </p:to>
                        </p:set>
                      </p:childTnLst>
                    </p:cTn>
                  </p:par>
                </p:tnLst>
              </p:tmpl>
            </p:tmplLst>
          </p:bldP>
          <p:bldP spid="111" grpId="0" build="p">
            <p:tmplLst>
              <p:tmpl lvl="1">
                <p:tnLst>
                  <p:par>
                    <p:cTn presetID="1" presetClass="entr" presetSubtype="0" fill="hold" nodeType="withEffect">
                      <p:stCondLst>
                        <p:cond delay="750"/>
                      </p:stCondLst>
                      <p:childTnLst>
                        <p:set>
                          <p:cBhvr>
                            <p:cTn dur="1" fill="hold">
                              <p:stCondLst>
                                <p:cond delay="0"/>
                              </p:stCondLst>
                            </p:cTn>
                            <p:tgtEl>
                              <p:spTgt spid="111"/>
                            </p:tgtEl>
                            <p:attrNameLst>
                              <p:attrName>style.visibility</p:attrName>
                            </p:attrNameLst>
                          </p:cBhvr>
                          <p:to>
                            <p:strVal val="visible"/>
                          </p:to>
                        </p:set>
                      </p:childTnLst>
                    </p:cTn>
                  </p:par>
                </p:tnLst>
              </p:tmpl>
            </p:tmplLst>
          </p:bldP>
          <p:bldP spid="112" grpId="0" build="p">
            <p:tmplLst>
              <p:tmpl lvl="1">
                <p:tnLst>
                  <p:par>
                    <p:cTn presetID="1" presetClass="entr" presetSubtype="0" fill="hold" nodeType="withEffect">
                      <p:stCondLst>
                        <p:cond delay="750"/>
                      </p:stCondLst>
                      <p:childTnLst>
                        <p:set>
                          <p:cBhvr>
                            <p:cTn dur="1" fill="hold">
                              <p:stCondLst>
                                <p:cond delay="0"/>
                              </p:stCondLst>
                            </p:cTn>
                            <p:tgtEl>
                              <p:spTgt spid="112"/>
                            </p:tgtEl>
                            <p:attrNameLst>
                              <p:attrName>style.visibility</p:attrName>
                            </p:attrNameLst>
                          </p:cBhvr>
                          <p:to>
                            <p:strVal val="visible"/>
                          </p:to>
                        </p:set>
                      </p:childTnLst>
                    </p:cTn>
                  </p:par>
                </p:tnLst>
              </p:tmpl>
            </p:tmplLst>
          </p:bldP>
          <p:bldP spid="113" grpId="0" build="p">
            <p:tmplLst>
              <p:tmpl lvl="1">
                <p:tnLst>
                  <p:par>
                    <p:cTn presetID="1" presetClass="entr" presetSubtype="0" fill="hold" nodeType="withEffect">
                      <p:stCondLst>
                        <p:cond delay="750"/>
                      </p:stCondLst>
                      <p:childTnLst>
                        <p:set>
                          <p:cBhvr>
                            <p:cTn dur="1" fill="hold">
                              <p:stCondLst>
                                <p:cond delay="0"/>
                              </p:stCondLst>
                            </p:cTn>
                            <p:tgtEl>
                              <p:spTgt spid="113"/>
                            </p:tgtEl>
                            <p:attrNameLst>
                              <p:attrName>style.visibility</p:attrName>
                            </p:attrNameLst>
                          </p:cBhvr>
                          <p:to>
                            <p:strVal val="visible"/>
                          </p:to>
                        </p:se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81000"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1000" fill="hold"/>
                                            <p:tgtEl>
                                              <p:spTgt spid="61"/>
                                            </p:tgtEl>
                                            <p:attrNameLst>
                                              <p:attrName>ppt_x</p:attrName>
                                            </p:attrNameLst>
                                          </p:cBhvr>
                                          <p:tavLst>
                                            <p:tav tm="0">
                                              <p:val>
                                                <p:strVal val="#ppt_x"/>
                                              </p:val>
                                            </p:tav>
                                            <p:tav tm="100000">
                                              <p:val>
                                                <p:strVal val="#ppt_x"/>
                                              </p:val>
                                            </p:tav>
                                          </p:tavLst>
                                        </p:anim>
                                        <p:anim calcmode="lin" valueType="num">
                                          <p:cBhvr additive="base">
                                            <p:cTn id="8" dur="1000" fill="hold"/>
                                            <p:tgtEl>
                                              <p:spTgt spid="61"/>
                                            </p:tgtEl>
                                            <p:attrNameLst>
                                              <p:attrName>ppt_y</p:attrName>
                                            </p:attrNameLst>
                                          </p:cBhvr>
                                          <p:tavLst>
                                            <p:tav tm="0">
                                              <p:val>
                                                <p:strVal val="0-#ppt_h/2"/>
                                              </p:val>
                                            </p:tav>
                                            <p:tav tm="100000">
                                              <p:val>
                                                <p:strVal val="#ppt_y"/>
                                              </p:val>
                                            </p:tav>
                                          </p:tavLst>
                                        </p:anim>
                                      </p:childTnLst>
                                    </p:cTn>
                                  </p:par>
                                  <p:par>
                                    <p:cTn id="9" presetID="1" presetClass="entr" presetSubtype="0" fill="hold" grpId="0" nodeType="withEffect">
                                      <p:stCondLst>
                                        <p:cond delay="750"/>
                                      </p:stCondLst>
                                      <p:childTnLst>
                                        <p:set>
                                          <p:cBhvr>
                                            <p:cTn id="10" dur="1" fill="hold">
                                              <p:stCondLst>
                                                <p:cond delay="0"/>
                                              </p:stCondLst>
                                            </p:cTn>
                                            <p:tgtEl>
                                              <p:spTgt spid="108">
                                                <p:txEl>
                                                  <p:pRg st="0" end="0"/>
                                                </p:txEl>
                                              </p:spTgt>
                                            </p:tgtEl>
                                            <p:attrNameLst>
                                              <p:attrName>style.visibility</p:attrName>
                                            </p:attrNameLst>
                                          </p:cBhvr>
                                          <p:to>
                                            <p:strVal val="visible"/>
                                          </p:to>
                                        </p:set>
                                      </p:childTnLst>
                                    </p:cTn>
                                  </p:par>
                                  <p:par>
                                    <p:cTn id="11" presetID="2" presetClass="entr" presetSubtype="1" accel="81000" fill="hold" grpId="0" nodeType="withEffect">
                                      <p:stCondLst>
                                        <p:cond delay="20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1000" fill="hold"/>
                                            <p:tgtEl>
                                              <p:spTgt spid="60"/>
                                            </p:tgtEl>
                                            <p:attrNameLst>
                                              <p:attrName>ppt_x</p:attrName>
                                            </p:attrNameLst>
                                          </p:cBhvr>
                                          <p:tavLst>
                                            <p:tav tm="0">
                                              <p:val>
                                                <p:strVal val="#ppt_x"/>
                                              </p:val>
                                            </p:tav>
                                            <p:tav tm="100000">
                                              <p:val>
                                                <p:strVal val="#ppt_x"/>
                                              </p:val>
                                            </p:tav>
                                          </p:tavLst>
                                        </p:anim>
                                        <p:anim calcmode="lin" valueType="num">
                                          <p:cBhvr additive="base">
                                            <p:cTn id="14" dur="1000" fill="hold"/>
                                            <p:tgtEl>
                                              <p:spTgt spid="60"/>
                                            </p:tgtEl>
                                            <p:attrNameLst>
                                              <p:attrName>ppt_y</p:attrName>
                                            </p:attrNameLst>
                                          </p:cBhvr>
                                          <p:tavLst>
                                            <p:tav tm="0">
                                              <p:val>
                                                <p:strVal val="0-#ppt_h/2"/>
                                              </p:val>
                                            </p:tav>
                                            <p:tav tm="100000">
                                              <p:val>
                                                <p:strVal val="#ppt_y"/>
                                              </p:val>
                                            </p:tav>
                                          </p:tavLst>
                                        </p:anim>
                                      </p:childTnLst>
                                    </p:cTn>
                                  </p:par>
                                  <p:par>
                                    <p:cTn id="15" presetID="10" presetClass="entr" presetSubtype="0" fill="hold" grpId="0" nodeType="withEffect">
                                      <p:stCondLst>
                                        <p:cond delay="200"/>
                                      </p:stCondLst>
                                      <p:childTnLst>
                                        <p:set>
                                          <p:cBhvr>
                                            <p:cTn id="16" dur="1" fill="hold">
                                              <p:stCondLst>
                                                <p:cond delay="0"/>
                                              </p:stCondLst>
                                            </p:cTn>
                                            <p:tgtEl>
                                              <p:spTgt spid="106"/>
                                            </p:tgtEl>
                                            <p:attrNameLst>
                                              <p:attrName>style.visibility</p:attrName>
                                            </p:attrNameLst>
                                          </p:cBhvr>
                                          <p:to>
                                            <p:strVal val="visible"/>
                                          </p:to>
                                        </p:set>
                                        <p:animEffect transition="in" filter="fade">
                                          <p:cBhvr>
                                            <p:cTn id="17" dur="500"/>
                                            <p:tgtEl>
                                              <p:spTgt spid="10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1" accel="81000" fill="hold" nodeType="click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additive="base">
                                            <p:cTn id="22" dur="1000" fill="hold"/>
                                            <p:tgtEl>
                                              <p:spTgt spid="68"/>
                                            </p:tgtEl>
                                            <p:attrNameLst>
                                              <p:attrName>ppt_x</p:attrName>
                                            </p:attrNameLst>
                                          </p:cBhvr>
                                          <p:tavLst>
                                            <p:tav tm="0">
                                              <p:val>
                                                <p:strVal val="#ppt_x"/>
                                              </p:val>
                                            </p:tav>
                                            <p:tav tm="100000">
                                              <p:val>
                                                <p:strVal val="#ppt_x"/>
                                              </p:val>
                                            </p:tav>
                                          </p:tavLst>
                                        </p:anim>
                                        <p:anim calcmode="lin" valueType="num">
                                          <p:cBhvr additive="base">
                                            <p:cTn id="23" dur="1000" fill="hold"/>
                                            <p:tgtEl>
                                              <p:spTgt spid="68"/>
                                            </p:tgtEl>
                                            <p:attrNameLst>
                                              <p:attrName>ppt_y</p:attrName>
                                            </p:attrNameLst>
                                          </p:cBhvr>
                                          <p:tavLst>
                                            <p:tav tm="0">
                                              <p:val>
                                                <p:strVal val="0-#ppt_h/2"/>
                                              </p:val>
                                            </p:tav>
                                            <p:tav tm="100000">
                                              <p:val>
                                                <p:strVal val="#ppt_y"/>
                                              </p:val>
                                            </p:tav>
                                          </p:tavLst>
                                        </p:anim>
                                      </p:childTnLst>
                                    </p:cTn>
                                  </p:par>
                                  <p:par>
                                    <p:cTn id="24" presetID="1" presetClass="entr" presetSubtype="0" fill="hold" grpId="0" nodeType="withEffect">
                                      <p:stCondLst>
                                        <p:cond delay="750"/>
                                      </p:stCondLst>
                                      <p:childTnLst>
                                        <p:set>
                                          <p:cBhvr>
                                            <p:cTn id="25" dur="1" fill="hold">
                                              <p:stCondLst>
                                                <p:cond delay="0"/>
                                              </p:stCondLst>
                                            </p:cTn>
                                            <p:tgtEl>
                                              <p:spTgt spid="109">
                                                <p:txEl>
                                                  <p:pRg st="0" end="0"/>
                                                </p:txEl>
                                              </p:spTgt>
                                            </p:tgtEl>
                                            <p:attrNameLst>
                                              <p:attrName>style.visibility</p:attrName>
                                            </p:attrNameLst>
                                          </p:cBhvr>
                                          <p:to>
                                            <p:strVal val="visible"/>
                                          </p:to>
                                        </p:set>
                                      </p:childTnLst>
                                    </p:cTn>
                                  </p:par>
                                  <p:par>
                                    <p:cTn id="26" presetID="2" presetClass="entr" presetSubtype="1" accel="81000" fill="hold" grpId="0" nodeType="withEffect">
                                      <p:stCondLst>
                                        <p:cond delay="200"/>
                                      </p:stCondLst>
                                      <p:childTnLst>
                                        <p:set>
                                          <p:cBhvr>
                                            <p:cTn id="27" dur="1" fill="hold">
                                              <p:stCondLst>
                                                <p:cond delay="0"/>
                                              </p:stCondLst>
                                            </p:cTn>
                                            <p:tgtEl>
                                              <p:spTgt spid="67"/>
                                            </p:tgtEl>
                                            <p:attrNameLst>
                                              <p:attrName>style.visibility</p:attrName>
                                            </p:attrNameLst>
                                          </p:cBhvr>
                                          <p:to>
                                            <p:strVal val="visible"/>
                                          </p:to>
                                        </p:set>
                                        <p:anim calcmode="lin" valueType="num">
                                          <p:cBhvr additive="base">
                                            <p:cTn id="28" dur="1000" fill="hold"/>
                                            <p:tgtEl>
                                              <p:spTgt spid="67"/>
                                            </p:tgtEl>
                                            <p:attrNameLst>
                                              <p:attrName>ppt_x</p:attrName>
                                            </p:attrNameLst>
                                          </p:cBhvr>
                                          <p:tavLst>
                                            <p:tav tm="0">
                                              <p:val>
                                                <p:strVal val="#ppt_x"/>
                                              </p:val>
                                            </p:tav>
                                            <p:tav tm="100000">
                                              <p:val>
                                                <p:strVal val="#ppt_x"/>
                                              </p:val>
                                            </p:tav>
                                          </p:tavLst>
                                        </p:anim>
                                        <p:anim calcmode="lin" valueType="num">
                                          <p:cBhvr additive="base">
                                            <p:cTn id="29" dur="1000" fill="hold"/>
                                            <p:tgtEl>
                                              <p:spTgt spid="67"/>
                                            </p:tgtEl>
                                            <p:attrNameLst>
                                              <p:attrName>ppt_y</p:attrName>
                                            </p:attrNameLst>
                                          </p:cBhvr>
                                          <p:tavLst>
                                            <p:tav tm="0">
                                              <p:val>
                                                <p:strVal val="0-#ppt_h/2"/>
                                              </p:val>
                                            </p:tav>
                                            <p:tav tm="100000">
                                              <p:val>
                                                <p:strVal val="#ppt_y"/>
                                              </p:val>
                                            </p:tav>
                                          </p:tavLst>
                                        </p:anim>
                                      </p:childTnLst>
                                    </p:cTn>
                                  </p:par>
                                  <p:par>
                                    <p:cTn id="30" presetID="10" presetClass="entr" presetSubtype="0" fill="hold" grpId="0" nodeType="withEffect">
                                      <p:stCondLst>
                                        <p:cond delay="200"/>
                                      </p:stCondLst>
                                      <p:childTnLst>
                                        <p:set>
                                          <p:cBhvr>
                                            <p:cTn id="31" dur="1" fill="hold">
                                              <p:stCondLst>
                                                <p:cond delay="0"/>
                                              </p:stCondLst>
                                            </p:cTn>
                                            <p:tgtEl>
                                              <p:spTgt spid="102"/>
                                            </p:tgtEl>
                                            <p:attrNameLst>
                                              <p:attrName>style.visibility</p:attrName>
                                            </p:attrNameLst>
                                          </p:cBhvr>
                                          <p:to>
                                            <p:strVal val="visible"/>
                                          </p:to>
                                        </p:set>
                                        <p:animEffect transition="in" filter="fade">
                                          <p:cBhvr>
                                            <p:cTn id="32" dur="500"/>
                                            <p:tgtEl>
                                              <p:spTgt spid="102"/>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1" accel="81000" fill="hold" nodeType="clickEffect">
                                      <p:stCondLst>
                                        <p:cond delay="0"/>
                                      </p:stCondLst>
                                      <p:childTnLst>
                                        <p:set>
                                          <p:cBhvr>
                                            <p:cTn id="36" dur="1" fill="hold">
                                              <p:stCondLst>
                                                <p:cond delay="0"/>
                                              </p:stCondLst>
                                            </p:cTn>
                                            <p:tgtEl>
                                              <p:spTgt spid="75"/>
                                            </p:tgtEl>
                                            <p:attrNameLst>
                                              <p:attrName>style.visibility</p:attrName>
                                            </p:attrNameLst>
                                          </p:cBhvr>
                                          <p:to>
                                            <p:strVal val="visible"/>
                                          </p:to>
                                        </p:set>
                                        <p:anim calcmode="lin" valueType="num">
                                          <p:cBhvr additive="base">
                                            <p:cTn id="37" dur="1000" fill="hold"/>
                                            <p:tgtEl>
                                              <p:spTgt spid="75"/>
                                            </p:tgtEl>
                                            <p:attrNameLst>
                                              <p:attrName>ppt_x</p:attrName>
                                            </p:attrNameLst>
                                          </p:cBhvr>
                                          <p:tavLst>
                                            <p:tav tm="0">
                                              <p:val>
                                                <p:strVal val="#ppt_x"/>
                                              </p:val>
                                            </p:tav>
                                            <p:tav tm="100000">
                                              <p:val>
                                                <p:strVal val="#ppt_x"/>
                                              </p:val>
                                            </p:tav>
                                          </p:tavLst>
                                        </p:anim>
                                        <p:anim calcmode="lin" valueType="num">
                                          <p:cBhvr additive="base">
                                            <p:cTn id="38" dur="1000" fill="hold"/>
                                            <p:tgtEl>
                                              <p:spTgt spid="75"/>
                                            </p:tgtEl>
                                            <p:attrNameLst>
                                              <p:attrName>ppt_y</p:attrName>
                                            </p:attrNameLst>
                                          </p:cBhvr>
                                          <p:tavLst>
                                            <p:tav tm="0">
                                              <p:val>
                                                <p:strVal val="0-#ppt_h/2"/>
                                              </p:val>
                                            </p:tav>
                                            <p:tav tm="100000">
                                              <p:val>
                                                <p:strVal val="#ppt_y"/>
                                              </p:val>
                                            </p:tav>
                                          </p:tavLst>
                                        </p:anim>
                                      </p:childTnLst>
                                    </p:cTn>
                                  </p:par>
                                  <p:par>
                                    <p:cTn id="39" presetID="1" presetClass="entr" presetSubtype="0" fill="hold" grpId="0" nodeType="withEffect">
                                      <p:stCondLst>
                                        <p:cond delay="750"/>
                                      </p:stCondLst>
                                      <p:childTnLst>
                                        <p:set>
                                          <p:cBhvr>
                                            <p:cTn id="40" dur="1" fill="hold">
                                              <p:stCondLst>
                                                <p:cond delay="0"/>
                                              </p:stCondLst>
                                            </p:cTn>
                                            <p:tgtEl>
                                              <p:spTgt spid="110">
                                                <p:txEl>
                                                  <p:pRg st="0" end="0"/>
                                                </p:txEl>
                                              </p:spTgt>
                                            </p:tgtEl>
                                            <p:attrNameLst>
                                              <p:attrName>style.visibility</p:attrName>
                                            </p:attrNameLst>
                                          </p:cBhvr>
                                          <p:to>
                                            <p:strVal val="visible"/>
                                          </p:to>
                                        </p:set>
                                      </p:childTnLst>
                                    </p:cTn>
                                  </p:par>
                                  <p:par>
                                    <p:cTn id="41" presetID="2" presetClass="entr" presetSubtype="1" accel="81000" fill="hold" grpId="0" nodeType="withEffect">
                                      <p:stCondLst>
                                        <p:cond delay="20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1000" fill="hold"/>
                                            <p:tgtEl>
                                              <p:spTgt spid="74"/>
                                            </p:tgtEl>
                                            <p:attrNameLst>
                                              <p:attrName>ppt_x</p:attrName>
                                            </p:attrNameLst>
                                          </p:cBhvr>
                                          <p:tavLst>
                                            <p:tav tm="0">
                                              <p:val>
                                                <p:strVal val="#ppt_x"/>
                                              </p:val>
                                            </p:tav>
                                            <p:tav tm="100000">
                                              <p:val>
                                                <p:strVal val="#ppt_x"/>
                                              </p:val>
                                            </p:tav>
                                          </p:tavLst>
                                        </p:anim>
                                        <p:anim calcmode="lin" valueType="num">
                                          <p:cBhvr additive="base">
                                            <p:cTn id="44" dur="1000" fill="hold"/>
                                            <p:tgtEl>
                                              <p:spTgt spid="74"/>
                                            </p:tgtEl>
                                            <p:attrNameLst>
                                              <p:attrName>ppt_y</p:attrName>
                                            </p:attrNameLst>
                                          </p:cBhvr>
                                          <p:tavLst>
                                            <p:tav tm="0">
                                              <p:val>
                                                <p:strVal val="0-#ppt_h/2"/>
                                              </p:val>
                                            </p:tav>
                                            <p:tav tm="100000">
                                              <p:val>
                                                <p:strVal val="#ppt_y"/>
                                              </p:val>
                                            </p:tav>
                                          </p:tavLst>
                                        </p:anim>
                                      </p:childTnLst>
                                    </p:cTn>
                                  </p:par>
                                  <p:par>
                                    <p:cTn id="45" presetID="10" presetClass="entr" presetSubtype="0" fill="hold" grpId="0" nodeType="withEffect">
                                      <p:stCondLst>
                                        <p:cond delay="20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accel="81000" fill="hold" nodeType="clickEffect">
                                      <p:stCondLst>
                                        <p:cond delay="0"/>
                                      </p:stCondLst>
                                      <p:childTnLst>
                                        <p:set>
                                          <p:cBhvr>
                                            <p:cTn id="51" dur="1" fill="hold">
                                              <p:stCondLst>
                                                <p:cond delay="0"/>
                                              </p:stCondLst>
                                            </p:cTn>
                                            <p:tgtEl>
                                              <p:spTgt spid="82"/>
                                            </p:tgtEl>
                                            <p:attrNameLst>
                                              <p:attrName>style.visibility</p:attrName>
                                            </p:attrNameLst>
                                          </p:cBhvr>
                                          <p:to>
                                            <p:strVal val="visible"/>
                                          </p:to>
                                        </p:set>
                                        <p:anim calcmode="lin" valueType="num">
                                          <p:cBhvr additive="base">
                                            <p:cTn id="52" dur="1000" fill="hold"/>
                                            <p:tgtEl>
                                              <p:spTgt spid="82"/>
                                            </p:tgtEl>
                                            <p:attrNameLst>
                                              <p:attrName>ppt_x</p:attrName>
                                            </p:attrNameLst>
                                          </p:cBhvr>
                                          <p:tavLst>
                                            <p:tav tm="0">
                                              <p:val>
                                                <p:strVal val="#ppt_x"/>
                                              </p:val>
                                            </p:tav>
                                            <p:tav tm="100000">
                                              <p:val>
                                                <p:strVal val="#ppt_x"/>
                                              </p:val>
                                            </p:tav>
                                          </p:tavLst>
                                        </p:anim>
                                        <p:anim calcmode="lin" valueType="num">
                                          <p:cBhvr additive="base">
                                            <p:cTn id="53" dur="1000" fill="hold"/>
                                            <p:tgtEl>
                                              <p:spTgt spid="82"/>
                                            </p:tgtEl>
                                            <p:attrNameLst>
                                              <p:attrName>ppt_y</p:attrName>
                                            </p:attrNameLst>
                                          </p:cBhvr>
                                          <p:tavLst>
                                            <p:tav tm="0">
                                              <p:val>
                                                <p:strVal val="1+#ppt_h/2"/>
                                              </p:val>
                                            </p:tav>
                                            <p:tav tm="100000">
                                              <p:val>
                                                <p:strVal val="#ppt_y"/>
                                              </p:val>
                                            </p:tav>
                                          </p:tavLst>
                                        </p:anim>
                                      </p:childTnLst>
                                    </p:cTn>
                                  </p:par>
                                  <p:par>
                                    <p:cTn id="54" presetID="1" presetClass="entr" presetSubtype="0" fill="hold" grpId="0" nodeType="withEffect">
                                      <p:stCondLst>
                                        <p:cond delay="750"/>
                                      </p:stCondLst>
                                      <p:childTnLst>
                                        <p:set>
                                          <p:cBhvr>
                                            <p:cTn id="55" dur="1" fill="hold">
                                              <p:stCondLst>
                                                <p:cond delay="0"/>
                                              </p:stCondLst>
                                            </p:cTn>
                                            <p:tgtEl>
                                              <p:spTgt spid="111">
                                                <p:txEl>
                                                  <p:pRg st="0" end="0"/>
                                                </p:txEl>
                                              </p:spTgt>
                                            </p:tgtEl>
                                            <p:attrNameLst>
                                              <p:attrName>style.visibility</p:attrName>
                                            </p:attrNameLst>
                                          </p:cBhvr>
                                          <p:to>
                                            <p:strVal val="visible"/>
                                          </p:to>
                                        </p:set>
                                      </p:childTnLst>
                                    </p:cTn>
                                  </p:par>
                                  <p:par>
                                    <p:cTn id="56" presetID="2" presetClass="entr" presetSubtype="4" accel="81000" fill="hold" grpId="0" nodeType="withEffect">
                                      <p:stCondLst>
                                        <p:cond delay="200"/>
                                      </p:stCondLst>
                                      <p:childTnLst>
                                        <p:set>
                                          <p:cBhvr>
                                            <p:cTn id="57" dur="1" fill="hold">
                                              <p:stCondLst>
                                                <p:cond delay="0"/>
                                              </p:stCondLst>
                                            </p:cTn>
                                            <p:tgtEl>
                                              <p:spTgt spid="81"/>
                                            </p:tgtEl>
                                            <p:attrNameLst>
                                              <p:attrName>style.visibility</p:attrName>
                                            </p:attrNameLst>
                                          </p:cBhvr>
                                          <p:to>
                                            <p:strVal val="visible"/>
                                          </p:to>
                                        </p:set>
                                        <p:anim calcmode="lin" valueType="num">
                                          <p:cBhvr additive="base">
                                            <p:cTn id="58" dur="1000" fill="hold"/>
                                            <p:tgtEl>
                                              <p:spTgt spid="81"/>
                                            </p:tgtEl>
                                            <p:attrNameLst>
                                              <p:attrName>ppt_x</p:attrName>
                                            </p:attrNameLst>
                                          </p:cBhvr>
                                          <p:tavLst>
                                            <p:tav tm="0">
                                              <p:val>
                                                <p:strVal val="#ppt_x"/>
                                              </p:val>
                                            </p:tav>
                                            <p:tav tm="100000">
                                              <p:val>
                                                <p:strVal val="#ppt_x"/>
                                              </p:val>
                                            </p:tav>
                                          </p:tavLst>
                                        </p:anim>
                                        <p:anim calcmode="lin" valueType="num">
                                          <p:cBhvr additive="base">
                                            <p:cTn id="59" dur="1000" fill="hold"/>
                                            <p:tgtEl>
                                              <p:spTgt spid="81"/>
                                            </p:tgtEl>
                                            <p:attrNameLst>
                                              <p:attrName>ppt_y</p:attrName>
                                            </p:attrNameLst>
                                          </p:cBhvr>
                                          <p:tavLst>
                                            <p:tav tm="0">
                                              <p:val>
                                                <p:strVal val="1+#ppt_h/2"/>
                                              </p:val>
                                            </p:tav>
                                            <p:tav tm="100000">
                                              <p:val>
                                                <p:strVal val="#ppt_y"/>
                                              </p:val>
                                            </p:tav>
                                          </p:tavLst>
                                        </p:anim>
                                      </p:childTnLst>
                                    </p:cTn>
                                  </p:par>
                                  <p:par>
                                    <p:cTn id="60" presetID="10" presetClass="entr" presetSubtype="0" fill="hold" grpId="0" nodeType="withEffect">
                                      <p:stCondLst>
                                        <p:cond delay="200"/>
                                      </p:stCondLst>
                                      <p:childTnLst>
                                        <p:set>
                                          <p:cBhvr>
                                            <p:cTn id="61" dur="1" fill="hold">
                                              <p:stCondLst>
                                                <p:cond delay="0"/>
                                              </p:stCondLst>
                                            </p:cTn>
                                            <p:tgtEl>
                                              <p:spTgt spid="104"/>
                                            </p:tgtEl>
                                            <p:attrNameLst>
                                              <p:attrName>style.visibility</p:attrName>
                                            </p:attrNameLst>
                                          </p:cBhvr>
                                          <p:to>
                                            <p:strVal val="visible"/>
                                          </p:to>
                                        </p:set>
                                        <p:animEffect transition="in" filter="fade">
                                          <p:cBhvr>
                                            <p:cTn id="62" dur="500"/>
                                            <p:tgtEl>
                                              <p:spTgt spid="10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accel="81000" fill="hold" nodeType="clickEffect">
                                      <p:stCondLst>
                                        <p:cond delay="0"/>
                                      </p:stCondLst>
                                      <p:childTnLst>
                                        <p:set>
                                          <p:cBhvr>
                                            <p:cTn id="66" dur="1" fill="hold">
                                              <p:stCondLst>
                                                <p:cond delay="0"/>
                                              </p:stCondLst>
                                            </p:cTn>
                                            <p:tgtEl>
                                              <p:spTgt spid="89"/>
                                            </p:tgtEl>
                                            <p:attrNameLst>
                                              <p:attrName>style.visibility</p:attrName>
                                            </p:attrNameLst>
                                          </p:cBhvr>
                                          <p:to>
                                            <p:strVal val="visible"/>
                                          </p:to>
                                        </p:set>
                                        <p:anim calcmode="lin" valueType="num">
                                          <p:cBhvr additive="base">
                                            <p:cTn id="67" dur="1000" fill="hold"/>
                                            <p:tgtEl>
                                              <p:spTgt spid="89"/>
                                            </p:tgtEl>
                                            <p:attrNameLst>
                                              <p:attrName>ppt_x</p:attrName>
                                            </p:attrNameLst>
                                          </p:cBhvr>
                                          <p:tavLst>
                                            <p:tav tm="0">
                                              <p:val>
                                                <p:strVal val="#ppt_x"/>
                                              </p:val>
                                            </p:tav>
                                            <p:tav tm="100000">
                                              <p:val>
                                                <p:strVal val="#ppt_x"/>
                                              </p:val>
                                            </p:tav>
                                          </p:tavLst>
                                        </p:anim>
                                        <p:anim calcmode="lin" valueType="num">
                                          <p:cBhvr additive="base">
                                            <p:cTn id="68" dur="1000" fill="hold"/>
                                            <p:tgtEl>
                                              <p:spTgt spid="89"/>
                                            </p:tgtEl>
                                            <p:attrNameLst>
                                              <p:attrName>ppt_y</p:attrName>
                                            </p:attrNameLst>
                                          </p:cBhvr>
                                          <p:tavLst>
                                            <p:tav tm="0">
                                              <p:val>
                                                <p:strVal val="1+#ppt_h/2"/>
                                              </p:val>
                                            </p:tav>
                                            <p:tav tm="100000">
                                              <p:val>
                                                <p:strVal val="#ppt_y"/>
                                              </p:val>
                                            </p:tav>
                                          </p:tavLst>
                                        </p:anim>
                                      </p:childTnLst>
                                    </p:cTn>
                                  </p:par>
                                  <p:par>
                                    <p:cTn id="69" presetID="1" presetClass="entr" presetSubtype="0" fill="hold" grpId="0" nodeType="withEffect">
                                      <p:stCondLst>
                                        <p:cond delay="750"/>
                                      </p:stCondLst>
                                      <p:childTnLst>
                                        <p:set>
                                          <p:cBhvr>
                                            <p:cTn id="70" dur="1" fill="hold">
                                              <p:stCondLst>
                                                <p:cond delay="0"/>
                                              </p:stCondLst>
                                            </p:cTn>
                                            <p:tgtEl>
                                              <p:spTgt spid="112">
                                                <p:txEl>
                                                  <p:pRg st="0" end="0"/>
                                                </p:txEl>
                                              </p:spTgt>
                                            </p:tgtEl>
                                            <p:attrNameLst>
                                              <p:attrName>style.visibility</p:attrName>
                                            </p:attrNameLst>
                                          </p:cBhvr>
                                          <p:to>
                                            <p:strVal val="visible"/>
                                          </p:to>
                                        </p:set>
                                      </p:childTnLst>
                                    </p:cTn>
                                  </p:par>
                                  <p:par>
                                    <p:cTn id="71" presetID="2" presetClass="entr" presetSubtype="4" accel="81000" fill="hold" grpId="0" nodeType="withEffect">
                                      <p:stCondLst>
                                        <p:cond delay="200"/>
                                      </p:stCondLst>
                                      <p:childTnLst>
                                        <p:set>
                                          <p:cBhvr>
                                            <p:cTn id="72" dur="1" fill="hold">
                                              <p:stCondLst>
                                                <p:cond delay="0"/>
                                              </p:stCondLst>
                                            </p:cTn>
                                            <p:tgtEl>
                                              <p:spTgt spid="88"/>
                                            </p:tgtEl>
                                            <p:attrNameLst>
                                              <p:attrName>style.visibility</p:attrName>
                                            </p:attrNameLst>
                                          </p:cBhvr>
                                          <p:to>
                                            <p:strVal val="visible"/>
                                          </p:to>
                                        </p:set>
                                        <p:anim calcmode="lin" valueType="num">
                                          <p:cBhvr additive="base">
                                            <p:cTn id="73" dur="1000" fill="hold"/>
                                            <p:tgtEl>
                                              <p:spTgt spid="88"/>
                                            </p:tgtEl>
                                            <p:attrNameLst>
                                              <p:attrName>ppt_x</p:attrName>
                                            </p:attrNameLst>
                                          </p:cBhvr>
                                          <p:tavLst>
                                            <p:tav tm="0">
                                              <p:val>
                                                <p:strVal val="#ppt_x"/>
                                              </p:val>
                                            </p:tav>
                                            <p:tav tm="100000">
                                              <p:val>
                                                <p:strVal val="#ppt_x"/>
                                              </p:val>
                                            </p:tav>
                                          </p:tavLst>
                                        </p:anim>
                                        <p:anim calcmode="lin" valueType="num">
                                          <p:cBhvr additive="base">
                                            <p:cTn id="74" dur="1000" fill="hold"/>
                                            <p:tgtEl>
                                              <p:spTgt spid="88"/>
                                            </p:tgtEl>
                                            <p:attrNameLst>
                                              <p:attrName>ppt_y</p:attrName>
                                            </p:attrNameLst>
                                          </p:cBhvr>
                                          <p:tavLst>
                                            <p:tav tm="0">
                                              <p:val>
                                                <p:strVal val="1+#ppt_h/2"/>
                                              </p:val>
                                            </p:tav>
                                            <p:tav tm="100000">
                                              <p:val>
                                                <p:strVal val="#ppt_y"/>
                                              </p:val>
                                            </p:tav>
                                          </p:tavLst>
                                        </p:anim>
                                      </p:childTnLst>
                                    </p:cTn>
                                  </p:par>
                                  <p:par>
                                    <p:cTn id="75" presetID="10" presetClass="entr" presetSubtype="0" fill="hold" grpId="0" nodeType="withEffect">
                                      <p:stCondLst>
                                        <p:cond delay="200"/>
                                      </p:stCondLst>
                                      <p:childTnLst>
                                        <p:set>
                                          <p:cBhvr>
                                            <p:cTn id="76" dur="1" fill="hold">
                                              <p:stCondLst>
                                                <p:cond delay="0"/>
                                              </p:stCondLst>
                                            </p:cTn>
                                            <p:tgtEl>
                                              <p:spTgt spid="105"/>
                                            </p:tgtEl>
                                            <p:attrNameLst>
                                              <p:attrName>style.visibility</p:attrName>
                                            </p:attrNameLst>
                                          </p:cBhvr>
                                          <p:to>
                                            <p:strVal val="visible"/>
                                          </p:to>
                                        </p:set>
                                        <p:animEffect transition="in" filter="fade">
                                          <p:cBhvr>
                                            <p:cTn id="77" dur="500"/>
                                            <p:tgtEl>
                                              <p:spTgt spid="105"/>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accel="81000" fill="hold" nodeType="clickEffect">
                                      <p:stCondLst>
                                        <p:cond delay="0"/>
                                      </p:stCondLst>
                                      <p:childTnLst>
                                        <p:set>
                                          <p:cBhvr>
                                            <p:cTn id="81" dur="1" fill="hold">
                                              <p:stCondLst>
                                                <p:cond delay="0"/>
                                              </p:stCondLst>
                                            </p:cTn>
                                            <p:tgtEl>
                                              <p:spTgt spid="96"/>
                                            </p:tgtEl>
                                            <p:attrNameLst>
                                              <p:attrName>style.visibility</p:attrName>
                                            </p:attrNameLst>
                                          </p:cBhvr>
                                          <p:to>
                                            <p:strVal val="visible"/>
                                          </p:to>
                                        </p:set>
                                        <p:anim calcmode="lin" valueType="num">
                                          <p:cBhvr additive="base">
                                            <p:cTn id="82" dur="1000" fill="hold"/>
                                            <p:tgtEl>
                                              <p:spTgt spid="96"/>
                                            </p:tgtEl>
                                            <p:attrNameLst>
                                              <p:attrName>ppt_x</p:attrName>
                                            </p:attrNameLst>
                                          </p:cBhvr>
                                          <p:tavLst>
                                            <p:tav tm="0">
                                              <p:val>
                                                <p:strVal val="#ppt_x"/>
                                              </p:val>
                                            </p:tav>
                                            <p:tav tm="100000">
                                              <p:val>
                                                <p:strVal val="#ppt_x"/>
                                              </p:val>
                                            </p:tav>
                                          </p:tavLst>
                                        </p:anim>
                                        <p:anim calcmode="lin" valueType="num">
                                          <p:cBhvr additive="base">
                                            <p:cTn id="83" dur="1000" fill="hold"/>
                                            <p:tgtEl>
                                              <p:spTgt spid="96"/>
                                            </p:tgtEl>
                                            <p:attrNameLst>
                                              <p:attrName>ppt_y</p:attrName>
                                            </p:attrNameLst>
                                          </p:cBhvr>
                                          <p:tavLst>
                                            <p:tav tm="0">
                                              <p:val>
                                                <p:strVal val="1+#ppt_h/2"/>
                                              </p:val>
                                            </p:tav>
                                            <p:tav tm="100000">
                                              <p:val>
                                                <p:strVal val="#ppt_y"/>
                                              </p:val>
                                            </p:tav>
                                          </p:tavLst>
                                        </p:anim>
                                      </p:childTnLst>
                                    </p:cTn>
                                  </p:par>
                                  <p:par>
                                    <p:cTn id="84" presetID="1" presetClass="entr" presetSubtype="0" fill="hold" grpId="0" nodeType="withEffect">
                                      <p:stCondLst>
                                        <p:cond delay="750"/>
                                      </p:stCondLst>
                                      <p:childTnLst>
                                        <p:set>
                                          <p:cBhvr>
                                            <p:cTn id="85" dur="1" fill="hold">
                                              <p:stCondLst>
                                                <p:cond delay="0"/>
                                              </p:stCondLst>
                                            </p:cTn>
                                            <p:tgtEl>
                                              <p:spTgt spid="113">
                                                <p:txEl>
                                                  <p:pRg st="0" end="0"/>
                                                </p:txEl>
                                              </p:spTgt>
                                            </p:tgtEl>
                                            <p:attrNameLst>
                                              <p:attrName>style.visibility</p:attrName>
                                            </p:attrNameLst>
                                          </p:cBhvr>
                                          <p:to>
                                            <p:strVal val="visible"/>
                                          </p:to>
                                        </p:set>
                                      </p:childTnLst>
                                    </p:cTn>
                                  </p:par>
                                  <p:par>
                                    <p:cTn id="86" presetID="2" presetClass="entr" presetSubtype="4" accel="81000" fill="hold" grpId="0" nodeType="withEffect">
                                      <p:stCondLst>
                                        <p:cond delay="200"/>
                                      </p:stCondLst>
                                      <p:childTnLst>
                                        <p:set>
                                          <p:cBhvr>
                                            <p:cTn id="87" dur="1" fill="hold">
                                              <p:stCondLst>
                                                <p:cond delay="0"/>
                                              </p:stCondLst>
                                            </p:cTn>
                                            <p:tgtEl>
                                              <p:spTgt spid="95"/>
                                            </p:tgtEl>
                                            <p:attrNameLst>
                                              <p:attrName>style.visibility</p:attrName>
                                            </p:attrNameLst>
                                          </p:cBhvr>
                                          <p:to>
                                            <p:strVal val="visible"/>
                                          </p:to>
                                        </p:set>
                                        <p:anim calcmode="lin" valueType="num">
                                          <p:cBhvr additive="base">
                                            <p:cTn id="88" dur="1000" fill="hold"/>
                                            <p:tgtEl>
                                              <p:spTgt spid="95"/>
                                            </p:tgtEl>
                                            <p:attrNameLst>
                                              <p:attrName>ppt_x</p:attrName>
                                            </p:attrNameLst>
                                          </p:cBhvr>
                                          <p:tavLst>
                                            <p:tav tm="0">
                                              <p:val>
                                                <p:strVal val="#ppt_x"/>
                                              </p:val>
                                            </p:tav>
                                            <p:tav tm="100000">
                                              <p:val>
                                                <p:strVal val="#ppt_x"/>
                                              </p:val>
                                            </p:tav>
                                          </p:tavLst>
                                        </p:anim>
                                        <p:anim calcmode="lin" valueType="num">
                                          <p:cBhvr additive="base">
                                            <p:cTn id="89" dur="1000" fill="hold"/>
                                            <p:tgtEl>
                                              <p:spTgt spid="95"/>
                                            </p:tgtEl>
                                            <p:attrNameLst>
                                              <p:attrName>ppt_y</p:attrName>
                                            </p:attrNameLst>
                                          </p:cBhvr>
                                          <p:tavLst>
                                            <p:tav tm="0">
                                              <p:val>
                                                <p:strVal val="1+#ppt_h/2"/>
                                              </p:val>
                                            </p:tav>
                                            <p:tav tm="100000">
                                              <p:val>
                                                <p:strVal val="#ppt_y"/>
                                              </p:val>
                                            </p:tav>
                                          </p:tavLst>
                                        </p:anim>
                                      </p:childTnLst>
                                    </p:cTn>
                                  </p:par>
                                  <p:par>
                                    <p:cTn id="90" presetID="10" presetClass="entr" presetSubtype="0" fill="hold" grpId="0" nodeType="withEffect">
                                      <p:stCondLst>
                                        <p:cond delay="400"/>
                                      </p:stCondLst>
                                      <p:childTnLst>
                                        <p:set>
                                          <p:cBhvr>
                                            <p:cTn id="91" dur="1" fill="hold">
                                              <p:stCondLst>
                                                <p:cond delay="0"/>
                                              </p:stCondLst>
                                            </p:cTn>
                                            <p:tgtEl>
                                              <p:spTgt spid="107"/>
                                            </p:tgtEl>
                                            <p:attrNameLst>
                                              <p:attrName>style.visibility</p:attrName>
                                            </p:attrNameLst>
                                          </p:cBhvr>
                                          <p:to>
                                            <p:strVal val="visible"/>
                                          </p:to>
                                        </p:set>
                                        <p:animEffect transition="in" filter="fade">
                                          <p:cBhvr>
                                            <p:cTn id="9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7" grpId="0" animBg="1"/>
          <p:bldP spid="74" grpId="0" animBg="1"/>
          <p:bldP spid="81" grpId="0" animBg="1"/>
          <p:bldP spid="88" grpId="0" animBg="1"/>
          <p:bldP spid="95" grpId="0" animBg="1"/>
          <p:bldP spid="102" grpId="0">
            <p:tmplLst>
              <p:tmpl>
                <p:tnLst>
                  <p:par>
                    <p:cTn presetID="10" presetClass="entr" presetSubtype="0" fill="hold" nodeType="withEffect">
                      <p:stCondLst>
                        <p:cond delay="200"/>
                      </p:stCondLst>
                      <p:childTnLst>
                        <p:set>
                          <p:cBhvr>
                            <p:cTn dur="1" fill="hold">
                              <p:stCondLst>
                                <p:cond delay="0"/>
                              </p:stCondLst>
                            </p:cTn>
                            <p:tgtEl>
                              <p:spTgt spid="102"/>
                            </p:tgtEl>
                            <p:attrNameLst>
                              <p:attrName>style.visibility</p:attrName>
                            </p:attrNameLst>
                          </p:cBhvr>
                          <p:to>
                            <p:strVal val="visible"/>
                          </p:to>
                        </p:set>
                        <p:animEffect transition="in" filter="fade">
                          <p:cBhvr>
                            <p:cTn dur="500"/>
                            <p:tgtEl>
                              <p:spTgt spid="102"/>
                            </p:tgtEl>
                          </p:cBhvr>
                        </p:animEffect>
                      </p:childTnLst>
                    </p:cTn>
                  </p:par>
                </p:tnLst>
              </p:tmpl>
            </p:tmplLst>
          </p:bldP>
          <p:bldP spid="103" grpId="0">
            <p:tmplLst>
              <p:tmpl>
                <p:tnLst>
                  <p:par>
                    <p:cTn presetID="10" presetClass="entr" presetSubtype="0" fill="hold" nodeType="withEffect">
                      <p:stCondLst>
                        <p:cond delay="200"/>
                      </p:stCondLst>
                      <p:childTnLst>
                        <p:set>
                          <p:cBhvr>
                            <p:cTn dur="1" fill="hold">
                              <p:stCondLst>
                                <p:cond delay="0"/>
                              </p:stCondLst>
                            </p:cTn>
                            <p:tgtEl>
                              <p:spTgt spid="103"/>
                            </p:tgtEl>
                            <p:attrNameLst>
                              <p:attrName>style.visibility</p:attrName>
                            </p:attrNameLst>
                          </p:cBhvr>
                          <p:to>
                            <p:strVal val="visible"/>
                          </p:to>
                        </p:set>
                        <p:animEffect transition="in" filter="fade">
                          <p:cBhvr>
                            <p:cTn dur="500"/>
                            <p:tgtEl>
                              <p:spTgt spid="103"/>
                            </p:tgtEl>
                          </p:cBhvr>
                        </p:animEffect>
                      </p:childTnLst>
                    </p:cTn>
                  </p:par>
                </p:tnLst>
              </p:tmpl>
            </p:tmplLst>
          </p:bldP>
          <p:bldP spid="104" grpId="0">
            <p:tmplLst>
              <p:tmpl>
                <p:tnLst>
                  <p:par>
                    <p:cTn presetID="10" presetClass="entr" presetSubtype="0" fill="hold" nodeType="withEffect">
                      <p:stCondLst>
                        <p:cond delay="200"/>
                      </p:stCondLst>
                      <p:childTnLst>
                        <p:set>
                          <p:cBhvr>
                            <p:cTn dur="1" fill="hold">
                              <p:stCondLst>
                                <p:cond delay="0"/>
                              </p:stCondLst>
                            </p:cTn>
                            <p:tgtEl>
                              <p:spTgt spid="104"/>
                            </p:tgtEl>
                            <p:attrNameLst>
                              <p:attrName>style.visibility</p:attrName>
                            </p:attrNameLst>
                          </p:cBhvr>
                          <p:to>
                            <p:strVal val="visible"/>
                          </p:to>
                        </p:set>
                        <p:animEffect transition="in" filter="fade">
                          <p:cBhvr>
                            <p:cTn dur="500"/>
                            <p:tgtEl>
                              <p:spTgt spid="104"/>
                            </p:tgtEl>
                          </p:cBhvr>
                        </p:animEffect>
                      </p:childTnLst>
                    </p:cTn>
                  </p:par>
                </p:tnLst>
              </p:tmpl>
            </p:tmplLst>
          </p:bldP>
          <p:bldP spid="105" grpId="0">
            <p:tmplLst>
              <p:tmpl>
                <p:tnLst>
                  <p:par>
                    <p:cTn presetID="10" presetClass="entr" presetSubtype="0" fill="hold" nodeType="withEffect">
                      <p:stCondLst>
                        <p:cond delay="200"/>
                      </p:stCondLst>
                      <p:childTnLst>
                        <p:set>
                          <p:cBhvr>
                            <p:cTn dur="1" fill="hold">
                              <p:stCondLst>
                                <p:cond delay="0"/>
                              </p:stCondLst>
                            </p:cTn>
                            <p:tgtEl>
                              <p:spTgt spid="105"/>
                            </p:tgtEl>
                            <p:attrNameLst>
                              <p:attrName>style.visibility</p:attrName>
                            </p:attrNameLst>
                          </p:cBhvr>
                          <p:to>
                            <p:strVal val="visible"/>
                          </p:to>
                        </p:set>
                        <p:animEffect transition="in" filter="fade">
                          <p:cBhvr>
                            <p:cTn dur="500"/>
                            <p:tgtEl>
                              <p:spTgt spid="105"/>
                            </p:tgtEl>
                          </p:cBhvr>
                        </p:animEffect>
                      </p:childTnLst>
                    </p:cTn>
                  </p:par>
                </p:tnLst>
              </p:tmpl>
            </p:tmplLst>
          </p:bldP>
          <p:bldP spid="106" grpId="0">
            <p:tmplLst>
              <p:tmpl>
                <p:tnLst>
                  <p:par>
                    <p:cTn presetID="10" presetClass="entr" presetSubtype="0" fill="hold" nodeType="withEffect">
                      <p:stCondLst>
                        <p:cond delay="200"/>
                      </p:stCondLst>
                      <p:childTnLst>
                        <p:set>
                          <p:cBhvr>
                            <p:cTn dur="1" fill="hold">
                              <p:stCondLst>
                                <p:cond delay="0"/>
                              </p:stCondLst>
                            </p:cTn>
                            <p:tgtEl>
                              <p:spTgt spid="106"/>
                            </p:tgtEl>
                            <p:attrNameLst>
                              <p:attrName>style.visibility</p:attrName>
                            </p:attrNameLst>
                          </p:cBhvr>
                          <p:to>
                            <p:strVal val="visible"/>
                          </p:to>
                        </p:set>
                        <p:animEffect transition="in" filter="fade">
                          <p:cBhvr>
                            <p:cTn dur="500"/>
                            <p:tgtEl>
                              <p:spTgt spid="106"/>
                            </p:tgtEl>
                          </p:cBhvr>
                        </p:animEffect>
                      </p:childTnLst>
                    </p:cTn>
                  </p:par>
                </p:tnLst>
              </p:tmpl>
            </p:tmplLst>
          </p:bldP>
          <p:bldP spid="107" grpId="0">
            <p:tmplLst>
              <p:tmpl>
                <p:tnLst>
                  <p:par>
                    <p:cTn presetID="10" presetClass="entr" presetSubtype="0" fill="hold" nodeType="withEffect">
                      <p:stCondLst>
                        <p:cond delay="400"/>
                      </p:stCondLst>
                      <p:childTnLst>
                        <p:set>
                          <p:cBhvr>
                            <p:cTn dur="1" fill="hold">
                              <p:stCondLst>
                                <p:cond delay="0"/>
                              </p:stCondLst>
                            </p:cTn>
                            <p:tgtEl>
                              <p:spTgt spid="107"/>
                            </p:tgtEl>
                            <p:attrNameLst>
                              <p:attrName>style.visibility</p:attrName>
                            </p:attrNameLst>
                          </p:cBhvr>
                          <p:to>
                            <p:strVal val="visible"/>
                          </p:to>
                        </p:set>
                        <p:animEffect transition="in" filter="fade">
                          <p:cBhvr>
                            <p:cTn dur="500"/>
                            <p:tgtEl>
                              <p:spTgt spid="107"/>
                            </p:tgtEl>
                          </p:cBhvr>
                        </p:animEffect>
                      </p:childTnLst>
                    </p:cTn>
                  </p:par>
                </p:tnLst>
              </p:tmpl>
            </p:tmplLst>
          </p:bldP>
          <p:bldP spid="108" grpId="0" build="p">
            <p:tmplLst>
              <p:tmpl lvl="1">
                <p:tnLst>
                  <p:par>
                    <p:cTn presetID="1" presetClass="entr" presetSubtype="0" fill="hold" nodeType="withEffect">
                      <p:stCondLst>
                        <p:cond delay="750"/>
                      </p:stCondLst>
                      <p:childTnLst>
                        <p:set>
                          <p:cBhvr>
                            <p:cTn dur="1" fill="hold">
                              <p:stCondLst>
                                <p:cond delay="0"/>
                              </p:stCondLst>
                            </p:cTn>
                            <p:tgtEl>
                              <p:spTgt spid="108"/>
                            </p:tgtEl>
                            <p:attrNameLst>
                              <p:attrName>style.visibility</p:attrName>
                            </p:attrNameLst>
                          </p:cBhvr>
                          <p:to>
                            <p:strVal val="visible"/>
                          </p:to>
                        </p:set>
                      </p:childTnLst>
                    </p:cTn>
                  </p:par>
                </p:tnLst>
              </p:tmpl>
            </p:tmplLst>
          </p:bldP>
          <p:bldP spid="109" grpId="0" build="p">
            <p:tmplLst>
              <p:tmpl lvl="1">
                <p:tnLst>
                  <p:par>
                    <p:cTn presetID="1" presetClass="entr" presetSubtype="0" fill="hold" nodeType="withEffect">
                      <p:stCondLst>
                        <p:cond delay="750"/>
                      </p:stCondLst>
                      <p:childTnLst>
                        <p:set>
                          <p:cBhvr>
                            <p:cTn dur="1" fill="hold">
                              <p:stCondLst>
                                <p:cond delay="0"/>
                              </p:stCondLst>
                            </p:cTn>
                            <p:tgtEl>
                              <p:spTgt spid="109"/>
                            </p:tgtEl>
                            <p:attrNameLst>
                              <p:attrName>style.visibility</p:attrName>
                            </p:attrNameLst>
                          </p:cBhvr>
                          <p:to>
                            <p:strVal val="visible"/>
                          </p:to>
                        </p:set>
                      </p:childTnLst>
                    </p:cTn>
                  </p:par>
                </p:tnLst>
              </p:tmpl>
            </p:tmplLst>
          </p:bldP>
          <p:bldP spid="110" grpId="0" build="p">
            <p:tmplLst>
              <p:tmpl lvl="1">
                <p:tnLst>
                  <p:par>
                    <p:cTn presetID="1" presetClass="entr" presetSubtype="0" fill="hold" nodeType="withEffect">
                      <p:stCondLst>
                        <p:cond delay="750"/>
                      </p:stCondLst>
                      <p:childTnLst>
                        <p:set>
                          <p:cBhvr>
                            <p:cTn dur="1" fill="hold">
                              <p:stCondLst>
                                <p:cond delay="0"/>
                              </p:stCondLst>
                            </p:cTn>
                            <p:tgtEl>
                              <p:spTgt spid="110"/>
                            </p:tgtEl>
                            <p:attrNameLst>
                              <p:attrName>style.visibility</p:attrName>
                            </p:attrNameLst>
                          </p:cBhvr>
                          <p:to>
                            <p:strVal val="visible"/>
                          </p:to>
                        </p:set>
                      </p:childTnLst>
                    </p:cTn>
                  </p:par>
                </p:tnLst>
              </p:tmpl>
            </p:tmplLst>
          </p:bldP>
          <p:bldP spid="111" grpId="0" build="p">
            <p:tmplLst>
              <p:tmpl lvl="1">
                <p:tnLst>
                  <p:par>
                    <p:cTn presetID="1" presetClass="entr" presetSubtype="0" fill="hold" nodeType="withEffect">
                      <p:stCondLst>
                        <p:cond delay="750"/>
                      </p:stCondLst>
                      <p:childTnLst>
                        <p:set>
                          <p:cBhvr>
                            <p:cTn dur="1" fill="hold">
                              <p:stCondLst>
                                <p:cond delay="0"/>
                              </p:stCondLst>
                            </p:cTn>
                            <p:tgtEl>
                              <p:spTgt spid="111"/>
                            </p:tgtEl>
                            <p:attrNameLst>
                              <p:attrName>style.visibility</p:attrName>
                            </p:attrNameLst>
                          </p:cBhvr>
                          <p:to>
                            <p:strVal val="visible"/>
                          </p:to>
                        </p:set>
                      </p:childTnLst>
                    </p:cTn>
                  </p:par>
                </p:tnLst>
              </p:tmpl>
            </p:tmplLst>
          </p:bldP>
          <p:bldP spid="112" grpId="0" build="p">
            <p:tmplLst>
              <p:tmpl lvl="1">
                <p:tnLst>
                  <p:par>
                    <p:cTn presetID="1" presetClass="entr" presetSubtype="0" fill="hold" nodeType="withEffect">
                      <p:stCondLst>
                        <p:cond delay="750"/>
                      </p:stCondLst>
                      <p:childTnLst>
                        <p:set>
                          <p:cBhvr>
                            <p:cTn dur="1" fill="hold">
                              <p:stCondLst>
                                <p:cond delay="0"/>
                              </p:stCondLst>
                            </p:cTn>
                            <p:tgtEl>
                              <p:spTgt spid="112"/>
                            </p:tgtEl>
                            <p:attrNameLst>
                              <p:attrName>style.visibility</p:attrName>
                            </p:attrNameLst>
                          </p:cBhvr>
                          <p:to>
                            <p:strVal val="visible"/>
                          </p:to>
                        </p:set>
                      </p:childTnLst>
                    </p:cTn>
                  </p:par>
                </p:tnLst>
              </p:tmpl>
            </p:tmplLst>
          </p:bldP>
          <p:bldP spid="113" grpId="0" build="p">
            <p:tmplLst>
              <p:tmpl lvl="1">
                <p:tnLst>
                  <p:par>
                    <p:cTn presetID="1" presetClass="entr" presetSubtype="0" fill="hold" nodeType="withEffect">
                      <p:stCondLst>
                        <p:cond delay="750"/>
                      </p:stCondLst>
                      <p:childTnLst>
                        <p:set>
                          <p:cBhvr>
                            <p:cTn dur="1" fill="hold">
                              <p:stCondLst>
                                <p:cond delay="0"/>
                              </p:stCondLst>
                            </p:cTn>
                            <p:tgtEl>
                              <p:spTgt spid="113"/>
                            </p:tgtEl>
                            <p:attrNameLst>
                              <p:attrName>style.visibility</p:attrName>
                            </p:attrNameLst>
                          </p:cBhvr>
                          <p:to>
                            <p:strVal val="visible"/>
                          </p:to>
                        </p:set>
                      </p:childTnLst>
                    </p:cTn>
                  </p:par>
                </p:tnLst>
              </p:tmpl>
            </p:tmplLst>
          </p:bldP>
        </p:bldLst>
      </p:timing>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CONTENU BLC">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rgbClr val="222933"/>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
        <p:nvSpPr>
          <p:cNvPr id="7" name="Rectangle 6">
            <a:extLst>
              <a:ext uri="{FF2B5EF4-FFF2-40B4-BE49-F238E27FC236}">
                <a16:creationId xmlns:a16="http://schemas.microsoft.com/office/drawing/2014/main" id="{A087262A-261C-410C-963D-1BEAC67A5A18}"/>
              </a:ext>
            </a:extLst>
          </p:cNvPr>
          <p:cNvSpPr/>
          <p:nvPr/>
        </p:nvSpPr>
        <p:spPr>
          <a:xfrm>
            <a:off x="4421213" y="3055620"/>
            <a:ext cx="3553399" cy="2358167"/>
          </a:xfrm>
          <a:prstGeom prst="rect">
            <a:avLst/>
          </a:prstGeom>
          <a:solidFill>
            <a:srgbClr val="222933"/>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8" name="Group 3">
            <a:extLst>
              <a:ext uri="{FF2B5EF4-FFF2-40B4-BE49-F238E27FC236}">
                <a16:creationId xmlns:a16="http://schemas.microsoft.com/office/drawing/2014/main" id="{B3F44569-7E5E-44F5-AF07-817DB1EE21E3}"/>
              </a:ext>
            </a:extLst>
          </p:cNvPr>
          <p:cNvGrpSpPr/>
          <p:nvPr/>
        </p:nvGrpSpPr>
        <p:grpSpPr>
          <a:xfrm>
            <a:off x="4237469" y="2415458"/>
            <a:ext cx="3911855" cy="823656"/>
            <a:chOff x="1491054" y="1804020"/>
            <a:chExt cx="2371541" cy="499328"/>
          </a:xfrm>
        </p:grpSpPr>
        <p:sp>
          <p:nvSpPr>
            <p:cNvPr id="9" name="Right Triangle 4">
              <a:extLst>
                <a:ext uri="{FF2B5EF4-FFF2-40B4-BE49-F238E27FC236}">
                  <a16:creationId xmlns:a16="http://schemas.microsoft.com/office/drawing/2014/main" id="{9F88A951-3C58-4E1F-BF95-C17EA52C8DFC}"/>
                </a:ext>
              </a:extLst>
            </p:cNvPr>
            <p:cNvSpPr/>
            <p:nvPr/>
          </p:nvSpPr>
          <p:spPr>
            <a:xfrm flipV="1">
              <a:off x="3755845" y="2192215"/>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sp>
          <p:nvSpPr>
            <p:cNvPr id="10" name="Rectangle 9">
              <a:extLst>
                <a:ext uri="{FF2B5EF4-FFF2-40B4-BE49-F238E27FC236}">
                  <a16:creationId xmlns:a16="http://schemas.microsoft.com/office/drawing/2014/main" id="{9EA81B88-76F3-4426-9585-832CF6A2E9D1}"/>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11" name="Right Triangle 6">
              <a:extLst>
                <a:ext uri="{FF2B5EF4-FFF2-40B4-BE49-F238E27FC236}">
                  <a16:creationId xmlns:a16="http://schemas.microsoft.com/office/drawing/2014/main" id="{5AAB90AB-0CD8-4253-8BF0-7C17BF1143E2}"/>
                </a:ext>
              </a:extLst>
            </p:cNvPr>
            <p:cNvSpPr/>
            <p:nvPr/>
          </p:nvSpPr>
          <p:spPr>
            <a:xfrm flipH="1" flipV="1">
              <a:off x="1494433"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grpSp>
      <p:sp>
        <p:nvSpPr>
          <p:cNvPr id="14" name="Rectangle 13">
            <a:extLst>
              <a:ext uri="{FF2B5EF4-FFF2-40B4-BE49-F238E27FC236}">
                <a16:creationId xmlns:a16="http://schemas.microsoft.com/office/drawing/2014/main" id="{D47A7295-14AD-4B01-AE3E-B35C36515F6E}"/>
              </a:ext>
            </a:extLst>
          </p:cNvPr>
          <p:cNvSpPr/>
          <p:nvPr/>
        </p:nvSpPr>
        <p:spPr>
          <a:xfrm>
            <a:off x="8565154" y="3055620"/>
            <a:ext cx="3559728" cy="2358167"/>
          </a:xfrm>
          <a:prstGeom prst="rect">
            <a:avLst/>
          </a:prstGeom>
          <a:solidFill>
            <a:srgbClr val="222933"/>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15" name="Group 40">
            <a:extLst>
              <a:ext uri="{FF2B5EF4-FFF2-40B4-BE49-F238E27FC236}">
                <a16:creationId xmlns:a16="http://schemas.microsoft.com/office/drawing/2014/main" id="{8E02FFB9-7EF6-4E1B-96D3-CD72340A202C}"/>
              </a:ext>
            </a:extLst>
          </p:cNvPr>
          <p:cNvGrpSpPr/>
          <p:nvPr/>
        </p:nvGrpSpPr>
        <p:grpSpPr>
          <a:xfrm>
            <a:off x="8387539" y="2415458"/>
            <a:ext cx="3913428" cy="823656"/>
            <a:chOff x="1490102" y="1804020"/>
            <a:chExt cx="2372494" cy="499328"/>
          </a:xfrm>
        </p:grpSpPr>
        <p:sp>
          <p:nvSpPr>
            <p:cNvPr id="16" name="Right Triangle 41">
              <a:extLst>
                <a:ext uri="{FF2B5EF4-FFF2-40B4-BE49-F238E27FC236}">
                  <a16:creationId xmlns:a16="http://schemas.microsoft.com/office/drawing/2014/main" id="{8B3130B8-F592-48CF-9F88-45D16445C75A}"/>
                </a:ext>
              </a:extLst>
            </p:cNvPr>
            <p:cNvSpPr/>
            <p:nvPr/>
          </p:nvSpPr>
          <p:spPr>
            <a:xfrm flipV="1">
              <a:off x="3755846"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17" name="Rectangle 16">
              <a:extLst>
                <a:ext uri="{FF2B5EF4-FFF2-40B4-BE49-F238E27FC236}">
                  <a16:creationId xmlns:a16="http://schemas.microsoft.com/office/drawing/2014/main" id="{EB6FFBAE-43DC-4352-8F46-22DEC77D047D}"/>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18" name="Right Triangle 43">
              <a:extLst>
                <a:ext uri="{FF2B5EF4-FFF2-40B4-BE49-F238E27FC236}">
                  <a16:creationId xmlns:a16="http://schemas.microsoft.com/office/drawing/2014/main" id="{708F7EB8-0FEA-4972-9767-5C2CFDEAE321}"/>
                </a:ext>
              </a:extLst>
            </p:cNvPr>
            <p:cNvSpPr/>
            <p:nvPr/>
          </p:nvSpPr>
          <p:spPr>
            <a:xfrm flipH="1" flipV="1">
              <a:off x="1490102"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22" name="Rectangle 21">
            <a:extLst>
              <a:ext uri="{FF2B5EF4-FFF2-40B4-BE49-F238E27FC236}">
                <a16:creationId xmlns:a16="http://schemas.microsoft.com/office/drawing/2014/main" id="{8E154ACB-3269-4802-AEE0-C8BFDA53812A}"/>
              </a:ext>
            </a:extLst>
          </p:cNvPr>
          <p:cNvSpPr/>
          <p:nvPr/>
        </p:nvSpPr>
        <p:spPr>
          <a:xfrm>
            <a:off x="12716793" y="3055620"/>
            <a:ext cx="3559728" cy="2358167"/>
          </a:xfrm>
          <a:prstGeom prst="rect">
            <a:avLst/>
          </a:prstGeom>
          <a:solidFill>
            <a:srgbClr val="222933"/>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23" name="Group 47">
            <a:extLst>
              <a:ext uri="{FF2B5EF4-FFF2-40B4-BE49-F238E27FC236}">
                <a16:creationId xmlns:a16="http://schemas.microsoft.com/office/drawing/2014/main" id="{936C34FF-1BCD-4DA9-A63B-74047B551EC6}"/>
              </a:ext>
            </a:extLst>
          </p:cNvPr>
          <p:cNvGrpSpPr/>
          <p:nvPr/>
        </p:nvGrpSpPr>
        <p:grpSpPr>
          <a:xfrm>
            <a:off x="12540747" y="2415458"/>
            <a:ext cx="3911064" cy="823656"/>
            <a:chOff x="1491054" y="1804020"/>
            <a:chExt cx="2371061" cy="499328"/>
          </a:xfrm>
        </p:grpSpPr>
        <p:sp>
          <p:nvSpPr>
            <p:cNvPr id="24" name="Right Triangle 48">
              <a:extLst>
                <a:ext uri="{FF2B5EF4-FFF2-40B4-BE49-F238E27FC236}">
                  <a16:creationId xmlns:a16="http://schemas.microsoft.com/office/drawing/2014/main" id="{00983107-3218-49B2-9FCB-A846FE0AC3D7}"/>
                </a:ext>
              </a:extLst>
            </p:cNvPr>
            <p:cNvSpPr/>
            <p:nvPr/>
          </p:nvSpPr>
          <p:spPr>
            <a:xfrm flipV="1">
              <a:off x="3753680"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25" name="Rectangle 24">
              <a:extLst>
                <a:ext uri="{FF2B5EF4-FFF2-40B4-BE49-F238E27FC236}">
                  <a16:creationId xmlns:a16="http://schemas.microsoft.com/office/drawing/2014/main" id="{1FE534D7-9FCE-4962-9C06-6E477ADF1D54}"/>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26" name="Right Triangle 50">
              <a:extLst>
                <a:ext uri="{FF2B5EF4-FFF2-40B4-BE49-F238E27FC236}">
                  <a16:creationId xmlns:a16="http://schemas.microsoft.com/office/drawing/2014/main" id="{FFAD07D1-974A-4900-A432-C0BCBD3EA946}"/>
                </a:ext>
              </a:extLst>
            </p:cNvPr>
            <p:cNvSpPr/>
            <p:nvPr/>
          </p:nvSpPr>
          <p:spPr>
            <a:xfrm flipH="1" flipV="1">
              <a:off x="1492267"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29" name="Rectangle 28">
            <a:extLst>
              <a:ext uri="{FF2B5EF4-FFF2-40B4-BE49-F238E27FC236}">
                <a16:creationId xmlns:a16="http://schemas.microsoft.com/office/drawing/2014/main" id="{FD9F4895-BD66-45F3-98E8-2D56F8DA2E6F}"/>
              </a:ext>
            </a:extLst>
          </p:cNvPr>
          <p:cNvSpPr/>
          <p:nvPr/>
        </p:nvSpPr>
        <p:spPr>
          <a:xfrm>
            <a:off x="4413516" y="6406718"/>
            <a:ext cx="3559728" cy="2358167"/>
          </a:xfrm>
          <a:prstGeom prst="rect">
            <a:avLst/>
          </a:prstGeom>
          <a:solidFill>
            <a:srgbClr val="222933"/>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30" name="Group 54">
            <a:extLst>
              <a:ext uri="{FF2B5EF4-FFF2-40B4-BE49-F238E27FC236}">
                <a16:creationId xmlns:a16="http://schemas.microsoft.com/office/drawing/2014/main" id="{4AF3A4A3-54A8-4E56-BE84-11BDAD45D66E}"/>
              </a:ext>
            </a:extLst>
          </p:cNvPr>
          <p:cNvGrpSpPr/>
          <p:nvPr/>
        </p:nvGrpSpPr>
        <p:grpSpPr>
          <a:xfrm>
            <a:off x="4235900" y="5766556"/>
            <a:ext cx="3913428" cy="823656"/>
            <a:chOff x="1490102" y="1804020"/>
            <a:chExt cx="2372494" cy="499328"/>
          </a:xfrm>
        </p:grpSpPr>
        <p:sp>
          <p:nvSpPr>
            <p:cNvPr id="31" name="Right Triangle 55">
              <a:extLst>
                <a:ext uri="{FF2B5EF4-FFF2-40B4-BE49-F238E27FC236}">
                  <a16:creationId xmlns:a16="http://schemas.microsoft.com/office/drawing/2014/main" id="{C77C7FC4-3D03-4371-8AD4-1D93AB01A98A}"/>
                </a:ext>
              </a:extLst>
            </p:cNvPr>
            <p:cNvSpPr/>
            <p:nvPr/>
          </p:nvSpPr>
          <p:spPr>
            <a:xfrm flipV="1">
              <a:off x="3755846"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32" name="Rectangle 31">
              <a:extLst>
                <a:ext uri="{FF2B5EF4-FFF2-40B4-BE49-F238E27FC236}">
                  <a16:creationId xmlns:a16="http://schemas.microsoft.com/office/drawing/2014/main" id="{169DA1F4-D062-4B4A-B4DD-21C744137A39}"/>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33" name="Right Triangle 57">
              <a:extLst>
                <a:ext uri="{FF2B5EF4-FFF2-40B4-BE49-F238E27FC236}">
                  <a16:creationId xmlns:a16="http://schemas.microsoft.com/office/drawing/2014/main" id="{4E6609B3-5C3F-4621-BB49-FCD01F2D1C17}"/>
                </a:ext>
              </a:extLst>
            </p:cNvPr>
            <p:cNvSpPr/>
            <p:nvPr/>
          </p:nvSpPr>
          <p:spPr>
            <a:xfrm flipH="1" flipV="1">
              <a:off x="1490102"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36" name="Rectangle 35">
            <a:extLst>
              <a:ext uri="{FF2B5EF4-FFF2-40B4-BE49-F238E27FC236}">
                <a16:creationId xmlns:a16="http://schemas.microsoft.com/office/drawing/2014/main" id="{8962B40D-955D-49DF-8147-4BB26D79DF30}"/>
              </a:ext>
            </a:extLst>
          </p:cNvPr>
          <p:cNvSpPr/>
          <p:nvPr/>
        </p:nvSpPr>
        <p:spPr>
          <a:xfrm>
            <a:off x="8565154" y="6406718"/>
            <a:ext cx="3559728" cy="2358167"/>
          </a:xfrm>
          <a:prstGeom prst="rect">
            <a:avLst/>
          </a:prstGeom>
          <a:solidFill>
            <a:srgbClr val="222933"/>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37" name="Group 61">
            <a:extLst>
              <a:ext uri="{FF2B5EF4-FFF2-40B4-BE49-F238E27FC236}">
                <a16:creationId xmlns:a16="http://schemas.microsoft.com/office/drawing/2014/main" id="{FC57433E-8D0B-4B4F-8EBA-BCB6CD8F7CE8}"/>
              </a:ext>
            </a:extLst>
          </p:cNvPr>
          <p:cNvGrpSpPr/>
          <p:nvPr/>
        </p:nvGrpSpPr>
        <p:grpSpPr>
          <a:xfrm>
            <a:off x="8387539" y="5766556"/>
            <a:ext cx="3913428" cy="823656"/>
            <a:chOff x="1490102" y="1804020"/>
            <a:chExt cx="2372494" cy="499328"/>
          </a:xfrm>
        </p:grpSpPr>
        <p:sp>
          <p:nvSpPr>
            <p:cNvPr id="38" name="Right Triangle 62">
              <a:extLst>
                <a:ext uri="{FF2B5EF4-FFF2-40B4-BE49-F238E27FC236}">
                  <a16:creationId xmlns:a16="http://schemas.microsoft.com/office/drawing/2014/main" id="{2C98FE8C-58D2-4EE2-ADF8-C1F4739ED587}"/>
                </a:ext>
              </a:extLst>
            </p:cNvPr>
            <p:cNvSpPr/>
            <p:nvPr/>
          </p:nvSpPr>
          <p:spPr>
            <a:xfrm flipV="1">
              <a:off x="3755846" y="2192216"/>
              <a:ext cx="106750"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39" name="Rectangle 38">
              <a:extLst>
                <a:ext uri="{FF2B5EF4-FFF2-40B4-BE49-F238E27FC236}">
                  <a16:creationId xmlns:a16="http://schemas.microsoft.com/office/drawing/2014/main" id="{932CC033-FB7C-4F1D-8AA6-09FE4B2043A7}"/>
                </a:ext>
              </a:extLst>
            </p:cNvPr>
            <p:cNvSpPr/>
            <p:nvPr/>
          </p:nvSpPr>
          <p:spPr>
            <a:xfrm>
              <a:off x="1491054" y="1804020"/>
              <a:ext cx="2371061" cy="388088"/>
            </a:xfrm>
            <a:prstGeom prst="rect">
              <a:avLst/>
            </a:prstGeom>
            <a:solidFill>
              <a:srgbClr val="0090C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40" name="Right Triangle 64">
              <a:extLst>
                <a:ext uri="{FF2B5EF4-FFF2-40B4-BE49-F238E27FC236}">
                  <a16:creationId xmlns:a16="http://schemas.microsoft.com/office/drawing/2014/main" id="{8AFB30E6-310B-47D0-B970-041962CD946A}"/>
                </a:ext>
              </a:extLst>
            </p:cNvPr>
            <p:cNvSpPr/>
            <p:nvPr/>
          </p:nvSpPr>
          <p:spPr>
            <a:xfrm flipH="1" flipV="1">
              <a:off x="1490102" y="2192219"/>
              <a:ext cx="107679" cy="111129"/>
            </a:xfrm>
            <a:prstGeom prst="rtTriangle">
              <a:avLst/>
            </a:prstGeom>
            <a:solidFill>
              <a:srgbClr val="00719E"/>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43" name="Rectangle 42">
            <a:extLst>
              <a:ext uri="{FF2B5EF4-FFF2-40B4-BE49-F238E27FC236}">
                <a16:creationId xmlns:a16="http://schemas.microsoft.com/office/drawing/2014/main" id="{934B4FE5-0471-453E-9A12-3EDFB0B2351E}"/>
              </a:ext>
            </a:extLst>
          </p:cNvPr>
          <p:cNvSpPr/>
          <p:nvPr/>
        </p:nvSpPr>
        <p:spPr>
          <a:xfrm>
            <a:off x="12716793" y="6406718"/>
            <a:ext cx="3559728" cy="2358167"/>
          </a:xfrm>
          <a:prstGeom prst="rect">
            <a:avLst/>
          </a:prstGeom>
          <a:solidFill>
            <a:srgbClr val="222933"/>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nvGrpSpPr>
          <p:cNvPr id="44" name="Group 68">
            <a:extLst>
              <a:ext uri="{FF2B5EF4-FFF2-40B4-BE49-F238E27FC236}">
                <a16:creationId xmlns:a16="http://schemas.microsoft.com/office/drawing/2014/main" id="{C4F8138B-B2E1-4E82-95D9-68BF87F95C06}"/>
              </a:ext>
            </a:extLst>
          </p:cNvPr>
          <p:cNvGrpSpPr/>
          <p:nvPr/>
        </p:nvGrpSpPr>
        <p:grpSpPr>
          <a:xfrm>
            <a:off x="12539177" y="5766556"/>
            <a:ext cx="3917168" cy="823656"/>
            <a:chOff x="1490102" y="1804020"/>
            <a:chExt cx="2374761" cy="499328"/>
          </a:xfrm>
        </p:grpSpPr>
        <p:sp>
          <p:nvSpPr>
            <p:cNvPr id="45" name="Right Triangle 69">
              <a:extLst>
                <a:ext uri="{FF2B5EF4-FFF2-40B4-BE49-F238E27FC236}">
                  <a16:creationId xmlns:a16="http://schemas.microsoft.com/office/drawing/2014/main" id="{8E56636C-FF12-4365-BEE4-AED23E3A3F51}"/>
                </a:ext>
              </a:extLst>
            </p:cNvPr>
            <p:cNvSpPr/>
            <p:nvPr/>
          </p:nvSpPr>
          <p:spPr>
            <a:xfrm flipV="1">
              <a:off x="3755844" y="2192216"/>
              <a:ext cx="106750" cy="111129"/>
            </a:xfrm>
            <a:prstGeom prst="rtTriangle">
              <a:avLst/>
            </a:prstGeom>
            <a:solidFill>
              <a:srgbClr val="049EF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sp>
          <p:nvSpPr>
            <p:cNvPr id="46" name="Rectangle 45">
              <a:extLst>
                <a:ext uri="{FF2B5EF4-FFF2-40B4-BE49-F238E27FC236}">
                  <a16:creationId xmlns:a16="http://schemas.microsoft.com/office/drawing/2014/main" id="{109F3355-6C2D-42A5-8A6D-911DD2551E77}"/>
                </a:ext>
              </a:extLst>
            </p:cNvPr>
            <p:cNvSpPr/>
            <p:nvPr/>
          </p:nvSpPr>
          <p:spPr>
            <a:xfrm>
              <a:off x="1491054" y="1804020"/>
              <a:ext cx="2373809" cy="388088"/>
            </a:xfrm>
            <a:prstGeom prst="rect">
              <a:avLst/>
            </a:prstGeom>
            <a:solidFill>
              <a:srgbClr val="55BDFD"/>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sp>
          <p:nvSpPr>
            <p:cNvPr id="47" name="Right Triangle 71">
              <a:extLst>
                <a:ext uri="{FF2B5EF4-FFF2-40B4-BE49-F238E27FC236}">
                  <a16:creationId xmlns:a16="http://schemas.microsoft.com/office/drawing/2014/main" id="{4DD00F89-BC5D-4302-A7D6-941A12B77694}"/>
                </a:ext>
              </a:extLst>
            </p:cNvPr>
            <p:cNvSpPr/>
            <p:nvPr/>
          </p:nvSpPr>
          <p:spPr>
            <a:xfrm flipH="1" flipV="1">
              <a:off x="1490102" y="2192219"/>
              <a:ext cx="107679" cy="111129"/>
            </a:xfrm>
            <a:prstGeom prst="rtTriangle">
              <a:avLst/>
            </a:prstGeom>
            <a:solidFill>
              <a:srgbClr val="049EFC"/>
            </a:solidFill>
            <a:ln w="12700" cap="flat" cmpd="sng" algn="ctr">
              <a:noFill/>
              <a:prstDash val="solid"/>
              <a:miter lim="800000"/>
            </a:ln>
            <a:effectLst/>
          </p:spPr>
          <p:txBody>
            <a:bodyPr rot="0" spcFirstLastPara="0" vertOverflow="overflow" horzOverflow="overflow" vert="horz" wrap="square" lIns="91428" tIns="45714" rIns="91428" bIns="45714" numCol="1" spcCol="0" rtlCol="0" fromWordArt="0" anchor="ctr" anchorCtr="0" forceAA="0" compatLnSpc="1">
              <a:prstTxWarp prst="textNoShape">
                <a:avLst/>
              </a:prstTxWarp>
              <a:noAutofit/>
            </a:bodyP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a:ln>
                  <a:noFill/>
                </a:ln>
                <a:solidFill>
                  <a:srgbClr val="272E3A"/>
                </a:solidFill>
                <a:effectLst/>
                <a:uLnTx/>
                <a:uFillTx/>
                <a:latin typeface="Segoe UI" panose="020B0502040204020203" pitchFamily="34" charset="0"/>
                <a:ea typeface="+mn-ea"/>
                <a:cs typeface="+mn-cs"/>
              </a:endParaRPr>
            </a:p>
          </p:txBody>
        </p:sp>
      </p:grpSp>
      <p:sp>
        <p:nvSpPr>
          <p:cNvPr id="62" name="Espace réservé du texte 3">
            <a:extLst>
              <a:ext uri="{FF2B5EF4-FFF2-40B4-BE49-F238E27FC236}">
                <a16:creationId xmlns:a16="http://schemas.microsoft.com/office/drawing/2014/main" id="{279E46CD-E707-41D4-A49D-83DF5E802DD0}"/>
              </a:ext>
            </a:extLst>
          </p:cNvPr>
          <p:cNvSpPr>
            <a:spLocks noGrp="1"/>
          </p:cNvSpPr>
          <p:nvPr>
            <p:ph type="body" sz="quarter" idx="17"/>
          </p:nvPr>
        </p:nvSpPr>
        <p:spPr>
          <a:xfrm>
            <a:off x="8713839" y="3231944"/>
            <a:ext cx="3192952" cy="1233543"/>
          </a:xfrm>
          <a:noFill/>
        </p:spPr>
        <p:txBody>
          <a:bodyPr wrap="square" rtlCol="0">
            <a:spAutoFit/>
          </a:bodyPr>
          <a:lstStyle>
            <a:lvl1pPr marL="0" indent="0">
              <a:buNone/>
              <a:defRPr lang="fr-FR" sz="2400" dirty="0" smtClean="0">
                <a:solidFill>
                  <a:schemeClr val="bg1"/>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63" name="Espace réservé du texte 3">
            <a:extLst>
              <a:ext uri="{FF2B5EF4-FFF2-40B4-BE49-F238E27FC236}">
                <a16:creationId xmlns:a16="http://schemas.microsoft.com/office/drawing/2014/main" id="{629469B9-77C0-42C5-8ED5-243EFC677FB3}"/>
              </a:ext>
            </a:extLst>
          </p:cNvPr>
          <p:cNvSpPr>
            <a:spLocks noGrp="1"/>
          </p:cNvSpPr>
          <p:nvPr>
            <p:ph type="body" sz="quarter" idx="18"/>
          </p:nvPr>
        </p:nvSpPr>
        <p:spPr>
          <a:xfrm>
            <a:off x="12883261" y="3231944"/>
            <a:ext cx="3192952" cy="1233543"/>
          </a:xfrm>
          <a:noFill/>
        </p:spPr>
        <p:txBody>
          <a:bodyPr wrap="square" rtlCol="0">
            <a:spAutoFit/>
          </a:bodyPr>
          <a:lstStyle>
            <a:lvl1pPr marL="0" indent="0">
              <a:buNone/>
              <a:defRPr lang="fr-FR" sz="2400" dirty="0" smtClean="0">
                <a:solidFill>
                  <a:schemeClr val="bg1"/>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64" name="Espace réservé du texte 3">
            <a:extLst>
              <a:ext uri="{FF2B5EF4-FFF2-40B4-BE49-F238E27FC236}">
                <a16:creationId xmlns:a16="http://schemas.microsoft.com/office/drawing/2014/main" id="{1E07DF51-9201-49C0-AE83-BFC5F7B2B16C}"/>
              </a:ext>
            </a:extLst>
          </p:cNvPr>
          <p:cNvSpPr>
            <a:spLocks noGrp="1"/>
          </p:cNvSpPr>
          <p:nvPr>
            <p:ph type="body" sz="quarter" idx="19"/>
          </p:nvPr>
        </p:nvSpPr>
        <p:spPr>
          <a:xfrm>
            <a:off x="4566071" y="6602673"/>
            <a:ext cx="3192952" cy="1233543"/>
          </a:xfrm>
          <a:noFill/>
        </p:spPr>
        <p:txBody>
          <a:bodyPr wrap="square" rtlCol="0">
            <a:spAutoFit/>
          </a:bodyPr>
          <a:lstStyle>
            <a:lvl1pPr marL="0" indent="0">
              <a:buNone/>
              <a:defRPr lang="fr-FR" sz="2400" dirty="0" smtClean="0">
                <a:solidFill>
                  <a:schemeClr val="bg1"/>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65" name="Espace réservé du texte 3">
            <a:extLst>
              <a:ext uri="{FF2B5EF4-FFF2-40B4-BE49-F238E27FC236}">
                <a16:creationId xmlns:a16="http://schemas.microsoft.com/office/drawing/2014/main" id="{99ECB4F4-B944-4CC2-BDF1-0A76F1487707}"/>
              </a:ext>
            </a:extLst>
          </p:cNvPr>
          <p:cNvSpPr>
            <a:spLocks noGrp="1"/>
          </p:cNvSpPr>
          <p:nvPr>
            <p:ph type="body" sz="quarter" idx="20"/>
          </p:nvPr>
        </p:nvSpPr>
        <p:spPr>
          <a:xfrm>
            <a:off x="8723463" y="6602673"/>
            <a:ext cx="3192952" cy="1233543"/>
          </a:xfrm>
          <a:noFill/>
        </p:spPr>
        <p:txBody>
          <a:bodyPr wrap="square" rtlCol="0">
            <a:spAutoFit/>
          </a:bodyPr>
          <a:lstStyle>
            <a:lvl1pPr marL="0" indent="0">
              <a:buNone/>
              <a:defRPr lang="fr-FR" sz="2400" dirty="0" smtClean="0">
                <a:solidFill>
                  <a:schemeClr val="bg1"/>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60" name="Espace réservé du texte 3">
            <a:extLst>
              <a:ext uri="{FF2B5EF4-FFF2-40B4-BE49-F238E27FC236}">
                <a16:creationId xmlns:a16="http://schemas.microsoft.com/office/drawing/2014/main" id="{FF339F55-0184-4D6D-83D2-FD33579B9C8B}"/>
              </a:ext>
            </a:extLst>
          </p:cNvPr>
          <p:cNvSpPr>
            <a:spLocks noGrp="1"/>
          </p:cNvSpPr>
          <p:nvPr>
            <p:ph type="body" sz="quarter" idx="16"/>
          </p:nvPr>
        </p:nvSpPr>
        <p:spPr>
          <a:xfrm>
            <a:off x="4573288" y="3231944"/>
            <a:ext cx="3192952" cy="1233543"/>
          </a:xfrm>
          <a:noFill/>
        </p:spPr>
        <p:txBody>
          <a:bodyPr wrap="square" rtlCol="0">
            <a:spAutoFit/>
          </a:bodyPr>
          <a:lstStyle>
            <a:lvl1pPr marL="0" indent="0">
              <a:buNone/>
              <a:defRPr lang="fr-FR" sz="2400" dirty="0" smtClean="0">
                <a:solidFill>
                  <a:schemeClr val="bg1"/>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66" name="Espace réservé du texte 3">
            <a:extLst>
              <a:ext uri="{FF2B5EF4-FFF2-40B4-BE49-F238E27FC236}">
                <a16:creationId xmlns:a16="http://schemas.microsoft.com/office/drawing/2014/main" id="{B852CB7D-2C33-42C3-B5B8-AF5E6F2AFF34}"/>
              </a:ext>
            </a:extLst>
          </p:cNvPr>
          <p:cNvSpPr>
            <a:spLocks noGrp="1"/>
          </p:cNvSpPr>
          <p:nvPr>
            <p:ph type="body" sz="quarter" idx="21"/>
          </p:nvPr>
        </p:nvSpPr>
        <p:spPr>
          <a:xfrm>
            <a:off x="12895290" y="6602673"/>
            <a:ext cx="3192952" cy="1233543"/>
          </a:xfrm>
          <a:noFill/>
        </p:spPr>
        <p:txBody>
          <a:bodyPr wrap="square" rtlCol="0">
            <a:spAutoFit/>
          </a:bodyPr>
          <a:lstStyle>
            <a:lvl1pPr marL="0" indent="0">
              <a:buNone/>
              <a:defRPr lang="fr-FR" sz="2400" dirty="0" smtClean="0">
                <a:solidFill>
                  <a:schemeClr val="bg1"/>
                </a:solidFill>
              </a:defRPr>
            </a:lvl1pPr>
            <a:lvl2pPr>
              <a:defRPr lang="fr-FR" sz="2699" dirty="0" smtClean="0">
                <a:latin typeface="+mn-lt"/>
              </a:defRPr>
            </a:lvl2pPr>
            <a:lvl3pPr>
              <a:defRPr lang="fr-FR" sz="2699" dirty="0" smtClean="0">
                <a:latin typeface="+mn-lt"/>
              </a:defRPr>
            </a:lvl3pPr>
            <a:lvl4pPr>
              <a:defRPr lang="fr-FR" dirty="0" smtClean="0">
                <a:latin typeface="+mn-lt"/>
              </a:defRPr>
            </a:lvl4pPr>
            <a:lvl5pPr>
              <a:defRPr lang="fr-FR" dirty="0">
                <a:latin typeface="+mn-lt"/>
              </a:defRPr>
            </a:lvl5pPr>
          </a:lstStyle>
          <a:p>
            <a:pPr marL="0" lvl="0" defTabSz="685663"/>
            <a:r>
              <a:rPr lang="fr-FR"/>
              <a:t>Modifier les styles du texte du masque</a:t>
            </a:r>
          </a:p>
          <a:p>
            <a:pPr marL="0" lvl="1" defTabSz="685663"/>
            <a:r>
              <a:rPr lang="fr-FR"/>
              <a:t>Deuxième niveau</a:t>
            </a:r>
          </a:p>
        </p:txBody>
      </p:sp>
      <p:sp>
        <p:nvSpPr>
          <p:cNvPr id="68" name="Espace réservé du texte 67">
            <a:extLst>
              <a:ext uri="{FF2B5EF4-FFF2-40B4-BE49-F238E27FC236}">
                <a16:creationId xmlns:a16="http://schemas.microsoft.com/office/drawing/2014/main" id="{B8922BB9-AB4D-43E8-B8C8-8AB6A4912A8E}"/>
              </a:ext>
            </a:extLst>
          </p:cNvPr>
          <p:cNvSpPr>
            <a:spLocks noGrp="1"/>
          </p:cNvSpPr>
          <p:nvPr>
            <p:ph type="body" sz="quarter" idx="22"/>
          </p:nvPr>
        </p:nvSpPr>
        <p:spPr>
          <a:xfrm>
            <a:off x="4344569" y="2493724"/>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69" name="Espace réservé du texte 67">
            <a:extLst>
              <a:ext uri="{FF2B5EF4-FFF2-40B4-BE49-F238E27FC236}">
                <a16:creationId xmlns:a16="http://schemas.microsoft.com/office/drawing/2014/main" id="{474F09AD-E7A5-42AB-9CEC-0EC4710A4FC3}"/>
              </a:ext>
            </a:extLst>
          </p:cNvPr>
          <p:cNvSpPr>
            <a:spLocks noGrp="1"/>
          </p:cNvSpPr>
          <p:nvPr>
            <p:ph type="body" sz="quarter" idx="23"/>
          </p:nvPr>
        </p:nvSpPr>
        <p:spPr>
          <a:xfrm>
            <a:off x="8557296" y="2493724"/>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70" name="Espace réservé du texte 67">
            <a:extLst>
              <a:ext uri="{FF2B5EF4-FFF2-40B4-BE49-F238E27FC236}">
                <a16:creationId xmlns:a16="http://schemas.microsoft.com/office/drawing/2014/main" id="{88439645-F789-4640-954B-F3BF13F79BCB}"/>
              </a:ext>
            </a:extLst>
          </p:cNvPr>
          <p:cNvSpPr>
            <a:spLocks noGrp="1"/>
          </p:cNvSpPr>
          <p:nvPr>
            <p:ph type="body" sz="quarter" idx="24"/>
          </p:nvPr>
        </p:nvSpPr>
        <p:spPr>
          <a:xfrm>
            <a:off x="12671383" y="2493724"/>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71" name="Espace réservé du texte 67">
            <a:extLst>
              <a:ext uri="{FF2B5EF4-FFF2-40B4-BE49-F238E27FC236}">
                <a16:creationId xmlns:a16="http://schemas.microsoft.com/office/drawing/2014/main" id="{6E702910-03E8-4207-9252-DB1AB1EE09F4}"/>
              </a:ext>
            </a:extLst>
          </p:cNvPr>
          <p:cNvSpPr>
            <a:spLocks noGrp="1"/>
          </p:cNvSpPr>
          <p:nvPr>
            <p:ph type="body" sz="quarter" idx="25"/>
          </p:nvPr>
        </p:nvSpPr>
        <p:spPr>
          <a:xfrm>
            <a:off x="4399905" y="5828362"/>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72" name="Espace réservé du texte 67">
            <a:extLst>
              <a:ext uri="{FF2B5EF4-FFF2-40B4-BE49-F238E27FC236}">
                <a16:creationId xmlns:a16="http://schemas.microsoft.com/office/drawing/2014/main" id="{D7FB6DD5-B6E0-4E2F-BE4C-53524B1E0735}"/>
              </a:ext>
            </a:extLst>
          </p:cNvPr>
          <p:cNvSpPr>
            <a:spLocks noGrp="1"/>
          </p:cNvSpPr>
          <p:nvPr>
            <p:ph type="body" sz="quarter" idx="26"/>
          </p:nvPr>
        </p:nvSpPr>
        <p:spPr>
          <a:xfrm>
            <a:off x="8542861" y="5828362"/>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
        <p:nvSpPr>
          <p:cNvPr id="73" name="Espace réservé du texte 67">
            <a:extLst>
              <a:ext uri="{FF2B5EF4-FFF2-40B4-BE49-F238E27FC236}">
                <a16:creationId xmlns:a16="http://schemas.microsoft.com/office/drawing/2014/main" id="{ECB94B49-C85C-41B2-80D8-D0F6B5694074}"/>
              </a:ext>
            </a:extLst>
          </p:cNvPr>
          <p:cNvSpPr>
            <a:spLocks noGrp="1"/>
          </p:cNvSpPr>
          <p:nvPr>
            <p:ph type="body" sz="quarter" idx="27"/>
          </p:nvPr>
        </p:nvSpPr>
        <p:spPr>
          <a:xfrm>
            <a:off x="12685816" y="5828362"/>
            <a:ext cx="3609773" cy="470549"/>
          </a:xfrm>
          <a:noFill/>
        </p:spPr>
        <p:txBody>
          <a:bodyPr wrap="square" rtlCol="0">
            <a:noAutofit/>
          </a:bodyPr>
          <a:lstStyle>
            <a:lvl1pPr marL="0" indent="0">
              <a:buNone/>
              <a:defRPr lang="fr-FR" sz="2699" smtClean="0">
                <a:solidFill>
                  <a:schemeClr val="bg1"/>
                </a:solidFill>
              </a:defRPr>
            </a:lvl1pPr>
            <a:lvl2pPr marL="342831" indent="0">
              <a:buNone/>
              <a:defRPr lang="fr-FR" sz="2699" smtClean="0">
                <a:latin typeface="+mn-lt"/>
              </a:defRPr>
            </a:lvl2pPr>
            <a:lvl3pPr marL="1028494" indent="0">
              <a:buNone/>
              <a:defRPr lang="fr-FR" sz="2699" smtClean="0">
                <a:latin typeface="+mn-lt"/>
              </a:defRPr>
            </a:lvl3pPr>
            <a:lvl4pPr marL="1714157" indent="0">
              <a:buNone/>
              <a:defRPr lang="fr-FR" smtClean="0">
                <a:latin typeface="+mn-lt"/>
              </a:defRPr>
            </a:lvl4pPr>
            <a:lvl5pPr marL="2399820" indent="0">
              <a:buNone/>
              <a:defRPr lang="fr-FR">
                <a:latin typeface="+mn-lt"/>
              </a:defRPr>
            </a:lvl5pPr>
          </a:lstStyle>
          <a:p>
            <a:pPr marL="0" lvl="0" defTabSz="685663"/>
            <a:r>
              <a:rPr lang="fr-FR"/>
              <a:t>Modifier les styles du texte du masque</a:t>
            </a:r>
          </a:p>
        </p:txBody>
      </p:sp>
    </p:spTree>
    <p:custDataLst>
      <p:tags r:id="rId1"/>
    </p:custDataLst>
    <p:extLst>
      <p:ext uri="{BB962C8B-B14F-4D97-AF65-F5344CB8AC3E}">
        <p14:creationId xmlns:p14="http://schemas.microsoft.com/office/powerpoint/2010/main" val="41297606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81000" fill="hold" nodeType="clickEffect" p14:presetBounceEnd="48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48000">
                                          <p:cBhvr additive="base">
                                            <p:cTn id="7" dur="1000" fill="hold"/>
                                            <p:tgtEl>
                                              <p:spTgt spid="8"/>
                                            </p:tgtEl>
                                            <p:attrNameLst>
                                              <p:attrName>ppt_x</p:attrName>
                                            </p:attrNameLst>
                                          </p:cBhvr>
                                          <p:tavLst>
                                            <p:tav tm="0">
                                              <p:val>
                                                <p:strVal val="#ppt_x"/>
                                              </p:val>
                                            </p:tav>
                                            <p:tav tm="100000">
                                              <p:val>
                                                <p:strVal val="#ppt_x"/>
                                              </p:val>
                                            </p:tav>
                                          </p:tavLst>
                                        </p:anim>
                                        <p:anim calcmode="lin" valueType="num" p14:bounceEnd="48000">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accel="81000" fill="hold" grpId="0" nodeType="withEffect" p14:presetBounceEnd="48000">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14:bounceEnd="48000">
                                          <p:cBhvr additive="base">
                                            <p:cTn id="11" dur="1000" fill="hold"/>
                                            <p:tgtEl>
                                              <p:spTgt spid="7"/>
                                            </p:tgtEl>
                                            <p:attrNameLst>
                                              <p:attrName>ppt_x</p:attrName>
                                            </p:attrNameLst>
                                          </p:cBhvr>
                                          <p:tavLst>
                                            <p:tav tm="0">
                                              <p:val>
                                                <p:strVal val="#ppt_x"/>
                                              </p:val>
                                            </p:tav>
                                            <p:tav tm="100000">
                                              <p:val>
                                                <p:strVal val="#ppt_x"/>
                                              </p:val>
                                            </p:tav>
                                          </p:tavLst>
                                        </p:anim>
                                        <p:anim calcmode="lin" valueType="num" p14:bounceEnd="48000">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accel="81000" fill="hold" nodeType="clickEffect" p14:presetBounceEnd="48000">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14:bounceEnd="48000">
                                          <p:cBhvr additive="base">
                                            <p:cTn id="20" dur="1000" fill="hold"/>
                                            <p:tgtEl>
                                              <p:spTgt spid="15"/>
                                            </p:tgtEl>
                                            <p:attrNameLst>
                                              <p:attrName>ppt_x</p:attrName>
                                            </p:attrNameLst>
                                          </p:cBhvr>
                                          <p:tavLst>
                                            <p:tav tm="0">
                                              <p:val>
                                                <p:strVal val="#ppt_x"/>
                                              </p:val>
                                            </p:tav>
                                            <p:tav tm="100000">
                                              <p:val>
                                                <p:strVal val="#ppt_x"/>
                                              </p:val>
                                            </p:tav>
                                          </p:tavLst>
                                        </p:anim>
                                        <p:anim calcmode="lin" valueType="num" p14:bounceEnd="48000">
                                          <p:cBhvr additive="base">
                                            <p:cTn id="21" dur="10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accel="81000" fill="hold" grpId="0" nodeType="withEffect" p14:presetBounceEnd="48000">
                                      <p:stCondLst>
                                        <p:cond delay="200"/>
                                      </p:stCondLst>
                                      <p:childTnLst>
                                        <p:set>
                                          <p:cBhvr>
                                            <p:cTn id="23" dur="1" fill="hold">
                                              <p:stCondLst>
                                                <p:cond delay="0"/>
                                              </p:stCondLst>
                                            </p:cTn>
                                            <p:tgtEl>
                                              <p:spTgt spid="14"/>
                                            </p:tgtEl>
                                            <p:attrNameLst>
                                              <p:attrName>style.visibility</p:attrName>
                                            </p:attrNameLst>
                                          </p:cBhvr>
                                          <p:to>
                                            <p:strVal val="visible"/>
                                          </p:to>
                                        </p:set>
                                        <p:anim calcmode="lin" valueType="num" p14:bounceEnd="48000">
                                          <p:cBhvr additive="base">
                                            <p:cTn id="24" dur="1000" fill="hold"/>
                                            <p:tgtEl>
                                              <p:spTgt spid="14"/>
                                            </p:tgtEl>
                                            <p:attrNameLst>
                                              <p:attrName>ppt_x</p:attrName>
                                            </p:attrNameLst>
                                          </p:cBhvr>
                                          <p:tavLst>
                                            <p:tav tm="0">
                                              <p:val>
                                                <p:strVal val="#ppt_x"/>
                                              </p:val>
                                            </p:tav>
                                            <p:tav tm="100000">
                                              <p:val>
                                                <p:strVal val="#ppt_x"/>
                                              </p:val>
                                            </p:tav>
                                          </p:tavLst>
                                        </p:anim>
                                        <p:anim calcmode="lin" valueType="num" p14:bounceEnd="48000">
                                          <p:cBhvr additive="base">
                                            <p:cTn id="25" dur="1000" fill="hold"/>
                                            <p:tgtEl>
                                              <p:spTgt spid="14"/>
                                            </p:tgtEl>
                                            <p:attrNameLst>
                                              <p:attrName>ppt_y</p:attrName>
                                            </p:attrNameLst>
                                          </p:cBhvr>
                                          <p:tavLst>
                                            <p:tav tm="0">
                                              <p:val>
                                                <p:strVal val="0-#ppt_h/2"/>
                                              </p:val>
                                            </p:tav>
                                            <p:tav tm="100000">
                                              <p:val>
                                                <p:strVal val="#ppt_y"/>
                                              </p:val>
                                            </p:tav>
                                          </p:tavLst>
                                        </p:anim>
                                      </p:childTnLst>
                                    </p:cTn>
                                  </p:par>
                                  <p:par>
                                    <p:cTn id="26" presetID="10" presetClass="entr" presetSubtype="0" fill="hold" grpId="0" nodeType="withEffect">
                                      <p:stCondLst>
                                        <p:cond delay="40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accel="81000" fill="hold" nodeType="clickEffect" p14:presetBounceEnd="48000">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14:bounceEnd="48000">
                                          <p:cBhvr additive="base">
                                            <p:cTn id="33" dur="1000" fill="hold"/>
                                            <p:tgtEl>
                                              <p:spTgt spid="23"/>
                                            </p:tgtEl>
                                            <p:attrNameLst>
                                              <p:attrName>ppt_x</p:attrName>
                                            </p:attrNameLst>
                                          </p:cBhvr>
                                          <p:tavLst>
                                            <p:tav tm="0">
                                              <p:val>
                                                <p:strVal val="#ppt_x"/>
                                              </p:val>
                                            </p:tav>
                                            <p:tav tm="100000">
                                              <p:val>
                                                <p:strVal val="#ppt_x"/>
                                              </p:val>
                                            </p:tav>
                                          </p:tavLst>
                                        </p:anim>
                                        <p:anim calcmode="lin" valueType="num" p14:bounceEnd="48000">
                                          <p:cBhvr additive="base">
                                            <p:cTn id="34" dur="1000" fill="hold"/>
                                            <p:tgtEl>
                                              <p:spTgt spid="23"/>
                                            </p:tgtEl>
                                            <p:attrNameLst>
                                              <p:attrName>ppt_y</p:attrName>
                                            </p:attrNameLst>
                                          </p:cBhvr>
                                          <p:tavLst>
                                            <p:tav tm="0">
                                              <p:val>
                                                <p:strVal val="0-#ppt_h/2"/>
                                              </p:val>
                                            </p:tav>
                                            <p:tav tm="100000">
                                              <p:val>
                                                <p:strVal val="#ppt_y"/>
                                              </p:val>
                                            </p:tav>
                                          </p:tavLst>
                                        </p:anim>
                                      </p:childTnLst>
                                    </p:cTn>
                                  </p:par>
                                  <p:par>
                                    <p:cTn id="35" presetID="2" presetClass="entr" presetSubtype="1" accel="81000" fill="hold" grpId="0" nodeType="withEffect" p14:presetBounceEnd="48000">
                                      <p:stCondLst>
                                        <p:cond delay="200"/>
                                      </p:stCondLst>
                                      <p:childTnLst>
                                        <p:set>
                                          <p:cBhvr>
                                            <p:cTn id="36" dur="1" fill="hold">
                                              <p:stCondLst>
                                                <p:cond delay="0"/>
                                              </p:stCondLst>
                                            </p:cTn>
                                            <p:tgtEl>
                                              <p:spTgt spid="22"/>
                                            </p:tgtEl>
                                            <p:attrNameLst>
                                              <p:attrName>style.visibility</p:attrName>
                                            </p:attrNameLst>
                                          </p:cBhvr>
                                          <p:to>
                                            <p:strVal val="visible"/>
                                          </p:to>
                                        </p:set>
                                        <p:anim calcmode="lin" valueType="num" p14:bounceEnd="48000">
                                          <p:cBhvr additive="base">
                                            <p:cTn id="37" dur="1000" fill="hold"/>
                                            <p:tgtEl>
                                              <p:spTgt spid="22"/>
                                            </p:tgtEl>
                                            <p:attrNameLst>
                                              <p:attrName>ppt_x</p:attrName>
                                            </p:attrNameLst>
                                          </p:cBhvr>
                                          <p:tavLst>
                                            <p:tav tm="0">
                                              <p:val>
                                                <p:strVal val="#ppt_x"/>
                                              </p:val>
                                            </p:tav>
                                            <p:tav tm="100000">
                                              <p:val>
                                                <p:strVal val="#ppt_x"/>
                                              </p:val>
                                            </p:tav>
                                          </p:tavLst>
                                        </p:anim>
                                        <p:anim calcmode="lin" valueType="num" p14:bounceEnd="48000">
                                          <p:cBhvr additive="base">
                                            <p:cTn id="38" dur="100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40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accel="81000" fill="hold" nodeType="clickEffect" p14:presetBounceEnd="48000">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14:bounceEnd="48000">
                                          <p:cBhvr additive="base">
                                            <p:cTn id="46" dur="1000" fill="hold"/>
                                            <p:tgtEl>
                                              <p:spTgt spid="30"/>
                                            </p:tgtEl>
                                            <p:attrNameLst>
                                              <p:attrName>ppt_x</p:attrName>
                                            </p:attrNameLst>
                                          </p:cBhvr>
                                          <p:tavLst>
                                            <p:tav tm="0">
                                              <p:val>
                                                <p:strVal val="#ppt_x"/>
                                              </p:val>
                                            </p:tav>
                                            <p:tav tm="100000">
                                              <p:val>
                                                <p:strVal val="#ppt_x"/>
                                              </p:val>
                                            </p:tav>
                                          </p:tavLst>
                                        </p:anim>
                                        <p:anim calcmode="lin" valueType="num" p14:bounceEnd="48000">
                                          <p:cBhvr additive="base">
                                            <p:cTn id="47" dur="1000" fill="hold"/>
                                            <p:tgtEl>
                                              <p:spTgt spid="30"/>
                                            </p:tgtEl>
                                            <p:attrNameLst>
                                              <p:attrName>ppt_y</p:attrName>
                                            </p:attrNameLst>
                                          </p:cBhvr>
                                          <p:tavLst>
                                            <p:tav tm="0">
                                              <p:val>
                                                <p:strVal val="1+#ppt_h/2"/>
                                              </p:val>
                                            </p:tav>
                                            <p:tav tm="100000">
                                              <p:val>
                                                <p:strVal val="#ppt_y"/>
                                              </p:val>
                                            </p:tav>
                                          </p:tavLst>
                                        </p:anim>
                                      </p:childTnLst>
                                    </p:cTn>
                                  </p:par>
                                  <p:par>
                                    <p:cTn id="48" presetID="2" presetClass="entr" presetSubtype="4" accel="81000" fill="hold" grpId="0" nodeType="withEffect" p14:presetBounceEnd="48000">
                                      <p:stCondLst>
                                        <p:cond delay="200"/>
                                      </p:stCondLst>
                                      <p:childTnLst>
                                        <p:set>
                                          <p:cBhvr>
                                            <p:cTn id="49" dur="1" fill="hold">
                                              <p:stCondLst>
                                                <p:cond delay="0"/>
                                              </p:stCondLst>
                                            </p:cTn>
                                            <p:tgtEl>
                                              <p:spTgt spid="29"/>
                                            </p:tgtEl>
                                            <p:attrNameLst>
                                              <p:attrName>style.visibility</p:attrName>
                                            </p:attrNameLst>
                                          </p:cBhvr>
                                          <p:to>
                                            <p:strVal val="visible"/>
                                          </p:to>
                                        </p:set>
                                        <p:anim calcmode="lin" valueType="num" p14:bounceEnd="48000">
                                          <p:cBhvr additive="base">
                                            <p:cTn id="50" dur="1000" fill="hold"/>
                                            <p:tgtEl>
                                              <p:spTgt spid="29"/>
                                            </p:tgtEl>
                                            <p:attrNameLst>
                                              <p:attrName>ppt_x</p:attrName>
                                            </p:attrNameLst>
                                          </p:cBhvr>
                                          <p:tavLst>
                                            <p:tav tm="0">
                                              <p:val>
                                                <p:strVal val="#ppt_x"/>
                                              </p:val>
                                            </p:tav>
                                            <p:tav tm="100000">
                                              <p:val>
                                                <p:strVal val="#ppt_x"/>
                                              </p:val>
                                            </p:tav>
                                          </p:tavLst>
                                        </p:anim>
                                        <p:anim calcmode="lin" valueType="num" p14:bounceEnd="48000">
                                          <p:cBhvr additive="base">
                                            <p:cTn id="51" dur="1000" fill="hold"/>
                                            <p:tgtEl>
                                              <p:spTgt spid="29"/>
                                            </p:tgtEl>
                                            <p:attrNameLst>
                                              <p:attrName>ppt_y</p:attrName>
                                            </p:attrNameLst>
                                          </p:cBhvr>
                                          <p:tavLst>
                                            <p:tav tm="0">
                                              <p:val>
                                                <p:strVal val="1+#ppt_h/2"/>
                                              </p:val>
                                            </p:tav>
                                            <p:tav tm="100000">
                                              <p:val>
                                                <p:strVal val="#ppt_y"/>
                                              </p:val>
                                            </p:tav>
                                          </p:tavLst>
                                        </p:anim>
                                      </p:childTnLst>
                                    </p:cTn>
                                  </p:par>
                                  <p:par>
                                    <p:cTn id="52" presetID="10" presetClass="entr" presetSubtype="0" fill="hold" grpId="0" nodeType="withEffect">
                                      <p:stCondLst>
                                        <p:cond delay="40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accel="81000" fill="hold" nodeType="clickEffect" p14:presetBounceEnd="48000">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14:bounceEnd="48000">
                                          <p:cBhvr additive="base">
                                            <p:cTn id="59" dur="1000" fill="hold"/>
                                            <p:tgtEl>
                                              <p:spTgt spid="37"/>
                                            </p:tgtEl>
                                            <p:attrNameLst>
                                              <p:attrName>ppt_x</p:attrName>
                                            </p:attrNameLst>
                                          </p:cBhvr>
                                          <p:tavLst>
                                            <p:tav tm="0">
                                              <p:val>
                                                <p:strVal val="#ppt_x"/>
                                              </p:val>
                                            </p:tav>
                                            <p:tav tm="100000">
                                              <p:val>
                                                <p:strVal val="#ppt_x"/>
                                              </p:val>
                                            </p:tav>
                                          </p:tavLst>
                                        </p:anim>
                                        <p:anim calcmode="lin" valueType="num" p14:bounceEnd="48000">
                                          <p:cBhvr additive="base">
                                            <p:cTn id="60" dur="1000" fill="hold"/>
                                            <p:tgtEl>
                                              <p:spTgt spid="37"/>
                                            </p:tgtEl>
                                            <p:attrNameLst>
                                              <p:attrName>ppt_y</p:attrName>
                                            </p:attrNameLst>
                                          </p:cBhvr>
                                          <p:tavLst>
                                            <p:tav tm="0">
                                              <p:val>
                                                <p:strVal val="1+#ppt_h/2"/>
                                              </p:val>
                                            </p:tav>
                                            <p:tav tm="100000">
                                              <p:val>
                                                <p:strVal val="#ppt_y"/>
                                              </p:val>
                                            </p:tav>
                                          </p:tavLst>
                                        </p:anim>
                                      </p:childTnLst>
                                    </p:cTn>
                                  </p:par>
                                  <p:par>
                                    <p:cTn id="61" presetID="2" presetClass="entr" presetSubtype="4" accel="81000" fill="hold" grpId="0" nodeType="withEffect" p14:presetBounceEnd="48000">
                                      <p:stCondLst>
                                        <p:cond delay="200"/>
                                      </p:stCondLst>
                                      <p:childTnLst>
                                        <p:set>
                                          <p:cBhvr>
                                            <p:cTn id="62" dur="1" fill="hold">
                                              <p:stCondLst>
                                                <p:cond delay="0"/>
                                              </p:stCondLst>
                                            </p:cTn>
                                            <p:tgtEl>
                                              <p:spTgt spid="36"/>
                                            </p:tgtEl>
                                            <p:attrNameLst>
                                              <p:attrName>style.visibility</p:attrName>
                                            </p:attrNameLst>
                                          </p:cBhvr>
                                          <p:to>
                                            <p:strVal val="visible"/>
                                          </p:to>
                                        </p:set>
                                        <p:anim calcmode="lin" valueType="num" p14:bounceEnd="48000">
                                          <p:cBhvr additive="base">
                                            <p:cTn id="63" dur="1000" fill="hold"/>
                                            <p:tgtEl>
                                              <p:spTgt spid="36"/>
                                            </p:tgtEl>
                                            <p:attrNameLst>
                                              <p:attrName>ppt_x</p:attrName>
                                            </p:attrNameLst>
                                          </p:cBhvr>
                                          <p:tavLst>
                                            <p:tav tm="0">
                                              <p:val>
                                                <p:strVal val="#ppt_x"/>
                                              </p:val>
                                            </p:tav>
                                            <p:tav tm="100000">
                                              <p:val>
                                                <p:strVal val="#ppt_x"/>
                                              </p:val>
                                            </p:tav>
                                          </p:tavLst>
                                        </p:anim>
                                        <p:anim calcmode="lin" valueType="num" p14:bounceEnd="48000">
                                          <p:cBhvr additive="base">
                                            <p:cTn id="64" dur="1000" fill="hold"/>
                                            <p:tgtEl>
                                              <p:spTgt spid="36"/>
                                            </p:tgtEl>
                                            <p:attrNameLst>
                                              <p:attrName>ppt_y</p:attrName>
                                            </p:attrNameLst>
                                          </p:cBhvr>
                                          <p:tavLst>
                                            <p:tav tm="0">
                                              <p:val>
                                                <p:strVal val="1+#ppt_h/2"/>
                                              </p:val>
                                            </p:tav>
                                            <p:tav tm="100000">
                                              <p:val>
                                                <p:strVal val="#ppt_y"/>
                                              </p:val>
                                            </p:tav>
                                          </p:tavLst>
                                        </p:anim>
                                      </p:childTnLst>
                                    </p:cTn>
                                  </p:par>
                                  <p:par>
                                    <p:cTn id="65" presetID="10" presetClass="entr" presetSubtype="0" fill="hold" grpId="0" nodeType="withEffect">
                                      <p:stCondLst>
                                        <p:cond delay="4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accel="81000" fill="hold" nodeType="clickEffect" p14:presetBounceEnd="48000">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14:bounceEnd="48000">
                                          <p:cBhvr additive="base">
                                            <p:cTn id="72" dur="1000" fill="hold"/>
                                            <p:tgtEl>
                                              <p:spTgt spid="44"/>
                                            </p:tgtEl>
                                            <p:attrNameLst>
                                              <p:attrName>ppt_x</p:attrName>
                                            </p:attrNameLst>
                                          </p:cBhvr>
                                          <p:tavLst>
                                            <p:tav tm="0">
                                              <p:val>
                                                <p:strVal val="#ppt_x"/>
                                              </p:val>
                                            </p:tav>
                                            <p:tav tm="100000">
                                              <p:val>
                                                <p:strVal val="#ppt_x"/>
                                              </p:val>
                                            </p:tav>
                                          </p:tavLst>
                                        </p:anim>
                                        <p:anim calcmode="lin" valueType="num" p14:bounceEnd="48000">
                                          <p:cBhvr additive="base">
                                            <p:cTn id="73" dur="1000" fill="hold"/>
                                            <p:tgtEl>
                                              <p:spTgt spid="44"/>
                                            </p:tgtEl>
                                            <p:attrNameLst>
                                              <p:attrName>ppt_y</p:attrName>
                                            </p:attrNameLst>
                                          </p:cBhvr>
                                          <p:tavLst>
                                            <p:tav tm="0">
                                              <p:val>
                                                <p:strVal val="1+#ppt_h/2"/>
                                              </p:val>
                                            </p:tav>
                                            <p:tav tm="100000">
                                              <p:val>
                                                <p:strVal val="#ppt_y"/>
                                              </p:val>
                                            </p:tav>
                                          </p:tavLst>
                                        </p:anim>
                                      </p:childTnLst>
                                    </p:cTn>
                                  </p:par>
                                  <p:par>
                                    <p:cTn id="74" presetID="2" presetClass="entr" presetSubtype="4" accel="81000" fill="hold" grpId="0" nodeType="withEffect" p14:presetBounceEnd="48000">
                                      <p:stCondLst>
                                        <p:cond delay="200"/>
                                      </p:stCondLst>
                                      <p:childTnLst>
                                        <p:set>
                                          <p:cBhvr>
                                            <p:cTn id="75" dur="1" fill="hold">
                                              <p:stCondLst>
                                                <p:cond delay="0"/>
                                              </p:stCondLst>
                                            </p:cTn>
                                            <p:tgtEl>
                                              <p:spTgt spid="43"/>
                                            </p:tgtEl>
                                            <p:attrNameLst>
                                              <p:attrName>style.visibility</p:attrName>
                                            </p:attrNameLst>
                                          </p:cBhvr>
                                          <p:to>
                                            <p:strVal val="visible"/>
                                          </p:to>
                                        </p:set>
                                        <p:anim calcmode="lin" valueType="num" p14:bounceEnd="48000">
                                          <p:cBhvr additive="base">
                                            <p:cTn id="76" dur="1000" fill="hold"/>
                                            <p:tgtEl>
                                              <p:spTgt spid="43"/>
                                            </p:tgtEl>
                                            <p:attrNameLst>
                                              <p:attrName>ppt_x</p:attrName>
                                            </p:attrNameLst>
                                          </p:cBhvr>
                                          <p:tavLst>
                                            <p:tav tm="0">
                                              <p:val>
                                                <p:strVal val="#ppt_x"/>
                                              </p:val>
                                            </p:tav>
                                            <p:tav tm="100000">
                                              <p:val>
                                                <p:strVal val="#ppt_x"/>
                                              </p:val>
                                            </p:tav>
                                          </p:tavLst>
                                        </p:anim>
                                        <p:anim calcmode="lin" valueType="num" p14:bounceEnd="48000">
                                          <p:cBhvr additive="base">
                                            <p:cTn id="77" dur="1000" fill="hold"/>
                                            <p:tgtEl>
                                              <p:spTgt spid="43"/>
                                            </p:tgtEl>
                                            <p:attrNameLst>
                                              <p:attrName>ppt_y</p:attrName>
                                            </p:attrNameLst>
                                          </p:cBhvr>
                                          <p:tavLst>
                                            <p:tav tm="0">
                                              <p:val>
                                                <p:strVal val="1+#ppt_h/2"/>
                                              </p:val>
                                            </p:tav>
                                            <p:tav tm="100000">
                                              <p:val>
                                                <p:strVal val="#ppt_y"/>
                                              </p:val>
                                            </p:tav>
                                          </p:tavLst>
                                        </p:anim>
                                      </p:childTnLst>
                                    </p:cTn>
                                  </p:par>
                                  <p:par>
                                    <p:cTn id="78" presetID="10" presetClass="entr" presetSubtype="0" fill="hold" grpId="0" nodeType="withEffect">
                                      <p:stCondLst>
                                        <p:cond delay="40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22" grpId="0" animBg="1"/>
          <p:bldP spid="29" grpId="0" animBg="1"/>
          <p:bldP spid="36" grpId="0" animBg="1"/>
          <p:bldP spid="43" grpId="0" animBg="1"/>
          <p:bldP spid="62" grpId="0">
            <p:tmplLst>
              <p:tmpl>
                <p:tnLst>
                  <p:par>
                    <p:cTn presetID="10" presetClass="entr" presetSubtype="0" fill="hold" nodeType="withEffect">
                      <p:stCondLst>
                        <p:cond delay="4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p:tmplLst>
              <p:tmpl>
                <p:tnLst>
                  <p:par>
                    <p:cTn presetID="10" presetClass="entr" presetSubtype="0" fill="hold" nodeType="withEffect">
                      <p:stCondLst>
                        <p:cond delay="4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p:tmplLst>
              <p:tmpl>
                <p:tnLst>
                  <p:par>
                    <p:cTn presetID="10" presetClass="entr" presetSubtype="0" fill="hold" nodeType="withEffect">
                      <p:stCondLst>
                        <p:cond delay="4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p:tmplLst>
              <p:tmpl>
                <p:tnLst>
                  <p:par>
                    <p:cTn presetID="10" presetClass="entr" presetSubtype="0" fill="hold" nodeType="withEffect">
                      <p:stCondLst>
                        <p:cond delay="4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P spid="60" grpId="0">
            <p:tmplLst>
              <p:tmpl>
                <p:tnLst>
                  <p:par>
                    <p:cTn presetID="10" presetClass="entr" presetSubtype="0" fill="hold" nodeType="withEffect">
                      <p:stCondLst>
                        <p:cond delay="40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6" grpId="0">
            <p:tmplLst>
              <p:tmpl>
                <p:tnLst>
                  <p:par>
                    <p:cTn presetID="10" presetClass="entr" presetSubtype="0" fill="hold" nodeType="withEffect">
                      <p:stCondLst>
                        <p:cond delay="40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childTnLst>
                    </p:cTn>
                  </p:par>
                </p:tnLst>
              </p:tmpl>
            </p:tmplLst>
          </p:bldP>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8100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accel="81000" fill="hold" grpId="0" nodeType="withEffect">
                                      <p:stCondLst>
                                        <p:cond delay="2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ppt_x"/>
                                              </p:val>
                                            </p:tav>
                                            <p:tav tm="100000">
                                              <p:val>
                                                <p:strVal val="#ppt_x"/>
                                              </p:val>
                                            </p:tav>
                                          </p:tavLst>
                                        </p:anim>
                                        <p:anim calcmode="lin" valueType="num">
                                          <p:cBhvr additive="base">
                                            <p:cTn id="12" dur="1000" fill="hold"/>
                                            <p:tgtEl>
                                              <p:spTgt spid="7"/>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1" accel="8100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1000" fill="hold"/>
                                            <p:tgtEl>
                                              <p:spTgt spid="15"/>
                                            </p:tgtEl>
                                            <p:attrNameLst>
                                              <p:attrName>ppt_x</p:attrName>
                                            </p:attrNameLst>
                                          </p:cBhvr>
                                          <p:tavLst>
                                            <p:tav tm="0">
                                              <p:val>
                                                <p:strVal val="#ppt_x"/>
                                              </p:val>
                                            </p:tav>
                                            <p:tav tm="100000">
                                              <p:val>
                                                <p:strVal val="#ppt_x"/>
                                              </p:val>
                                            </p:tav>
                                          </p:tavLst>
                                        </p:anim>
                                        <p:anim calcmode="lin" valueType="num">
                                          <p:cBhvr additive="base">
                                            <p:cTn id="21" dur="1000" fill="hold"/>
                                            <p:tgtEl>
                                              <p:spTgt spid="15"/>
                                            </p:tgtEl>
                                            <p:attrNameLst>
                                              <p:attrName>ppt_y</p:attrName>
                                            </p:attrNameLst>
                                          </p:cBhvr>
                                          <p:tavLst>
                                            <p:tav tm="0">
                                              <p:val>
                                                <p:strVal val="0-#ppt_h/2"/>
                                              </p:val>
                                            </p:tav>
                                            <p:tav tm="100000">
                                              <p:val>
                                                <p:strVal val="#ppt_y"/>
                                              </p:val>
                                            </p:tav>
                                          </p:tavLst>
                                        </p:anim>
                                      </p:childTnLst>
                                    </p:cTn>
                                  </p:par>
                                  <p:par>
                                    <p:cTn id="22" presetID="2" presetClass="entr" presetSubtype="1" accel="81000" fill="hold" grpId="0" nodeType="withEffect">
                                      <p:stCondLst>
                                        <p:cond delay="20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1000" fill="hold"/>
                                            <p:tgtEl>
                                              <p:spTgt spid="14"/>
                                            </p:tgtEl>
                                            <p:attrNameLst>
                                              <p:attrName>ppt_x</p:attrName>
                                            </p:attrNameLst>
                                          </p:cBhvr>
                                          <p:tavLst>
                                            <p:tav tm="0">
                                              <p:val>
                                                <p:strVal val="#ppt_x"/>
                                              </p:val>
                                            </p:tav>
                                            <p:tav tm="100000">
                                              <p:val>
                                                <p:strVal val="#ppt_x"/>
                                              </p:val>
                                            </p:tav>
                                          </p:tavLst>
                                        </p:anim>
                                        <p:anim calcmode="lin" valueType="num">
                                          <p:cBhvr additive="base">
                                            <p:cTn id="25" dur="1000" fill="hold"/>
                                            <p:tgtEl>
                                              <p:spTgt spid="14"/>
                                            </p:tgtEl>
                                            <p:attrNameLst>
                                              <p:attrName>ppt_y</p:attrName>
                                            </p:attrNameLst>
                                          </p:cBhvr>
                                          <p:tavLst>
                                            <p:tav tm="0">
                                              <p:val>
                                                <p:strVal val="0-#ppt_h/2"/>
                                              </p:val>
                                            </p:tav>
                                            <p:tav tm="100000">
                                              <p:val>
                                                <p:strVal val="#ppt_y"/>
                                              </p:val>
                                            </p:tav>
                                          </p:tavLst>
                                        </p:anim>
                                      </p:childTnLst>
                                    </p:cTn>
                                  </p:par>
                                  <p:par>
                                    <p:cTn id="26" presetID="10" presetClass="entr" presetSubtype="0" fill="hold" grpId="0" nodeType="withEffect">
                                      <p:stCondLst>
                                        <p:cond delay="400"/>
                                      </p:stCondLst>
                                      <p:childTnLst>
                                        <p:set>
                                          <p:cBhvr>
                                            <p:cTn id="27" dur="1" fill="hold">
                                              <p:stCondLst>
                                                <p:cond delay="0"/>
                                              </p:stCondLst>
                                            </p:cTn>
                                            <p:tgtEl>
                                              <p:spTgt spid="62"/>
                                            </p:tgtEl>
                                            <p:attrNameLst>
                                              <p:attrName>style.visibility</p:attrName>
                                            </p:attrNameLst>
                                          </p:cBhvr>
                                          <p:to>
                                            <p:strVal val="visible"/>
                                          </p:to>
                                        </p:set>
                                        <p:animEffect transition="in" filter="fade">
                                          <p:cBhvr>
                                            <p:cTn id="28" dur="500"/>
                                            <p:tgtEl>
                                              <p:spTgt spid="6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1" accel="8100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1000" fill="hold"/>
                                            <p:tgtEl>
                                              <p:spTgt spid="23"/>
                                            </p:tgtEl>
                                            <p:attrNameLst>
                                              <p:attrName>ppt_x</p:attrName>
                                            </p:attrNameLst>
                                          </p:cBhvr>
                                          <p:tavLst>
                                            <p:tav tm="0">
                                              <p:val>
                                                <p:strVal val="#ppt_x"/>
                                              </p:val>
                                            </p:tav>
                                            <p:tav tm="100000">
                                              <p:val>
                                                <p:strVal val="#ppt_x"/>
                                              </p:val>
                                            </p:tav>
                                          </p:tavLst>
                                        </p:anim>
                                        <p:anim calcmode="lin" valueType="num">
                                          <p:cBhvr additive="base">
                                            <p:cTn id="34" dur="1000" fill="hold"/>
                                            <p:tgtEl>
                                              <p:spTgt spid="23"/>
                                            </p:tgtEl>
                                            <p:attrNameLst>
                                              <p:attrName>ppt_y</p:attrName>
                                            </p:attrNameLst>
                                          </p:cBhvr>
                                          <p:tavLst>
                                            <p:tav tm="0">
                                              <p:val>
                                                <p:strVal val="0-#ppt_h/2"/>
                                              </p:val>
                                            </p:tav>
                                            <p:tav tm="100000">
                                              <p:val>
                                                <p:strVal val="#ppt_y"/>
                                              </p:val>
                                            </p:tav>
                                          </p:tavLst>
                                        </p:anim>
                                      </p:childTnLst>
                                    </p:cTn>
                                  </p:par>
                                  <p:par>
                                    <p:cTn id="35" presetID="2" presetClass="entr" presetSubtype="1" accel="81000" fill="hold" grpId="0" nodeType="withEffect">
                                      <p:stCondLst>
                                        <p:cond delay="200"/>
                                      </p:stCondLst>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1000" fill="hold"/>
                                            <p:tgtEl>
                                              <p:spTgt spid="22"/>
                                            </p:tgtEl>
                                            <p:attrNameLst>
                                              <p:attrName>ppt_x</p:attrName>
                                            </p:attrNameLst>
                                          </p:cBhvr>
                                          <p:tavLst>
                                            <p:tav tm="0">
                                              <p:val>
                                                <p:strVal val="#ppt_x"/>
                                              </p:val>
                                            </p:tav>
                                            <p:tav tm="100000">
                                              <p:val>
                                                <p:strVal val="#ppt_x"/>
                                              </p:val>
                                            </p:tav>
                                          </p:tavLst>
                                        </p:anim>
                                        <p:anim calcmode="lin" valueType="num">
                                          <p:cBhvr additive="base">
                                            <p:cTn id="38" dur="1000" fill="hold"/>
                                            <p:tgtEl>
                                              <p:spTgt spid="22"/>
                                            </p:tgtEl>
                                            <p:attrNameLst>
                                              <p:attrName>ppt_y</p:attrName>
                                            </p:attrNameLst>
                                          </p:cBhvr>
                                          <p:tavLst>
                                            <p:tav tm="0">
                                              <p:val>
                                                <p:strVal val="0-#ppt_h/2"/>
                                              </p:val>
                                            </p:tav>
                                            <p:tav tm="100000">
                                              <p:val>
                                                <p:strVal val="#ppt_y"/>
                                              </p:val>
                                            </p:tav>
                                          </p:tavLst>
                                        </p:anim>
                                      </p:childTnLst>
                                    </p:cTn>
                                  </p:par>
                                  <p:par>
                                    <p:cTn id="39" presetID="10" presetClass="entr" presetSubtype="0" fill="hold" grpId="0" nodeType="withEffect">
                                      <p:stCondLst>
                                        <p:cond delay="400"/>
                                      </p:stCondLst>
                                      <p:childTnLst>
                                        <p:set>
                                          <p:cBhvr>
                                            <p:cTn id="40" dur="1" fill="hold">
                                              <p:stCondLst>
                                                <p:cond delay="0"/>
                                              </p:stCondLst>
                                            </p:cTn>
                                            <p:tgtEl>
                                              <p:spTgt spid="63"/>
                                            </p:tgtEl>
                                            <p:attrNameLst>
                                              <p:attrName>style.visibility</p:attrName>
                                            </p:attrNameLst>
                                          </p:cBhvr>
                                          <p:to>
                                            <p:strVal val="visible"/>
                                          </p:to>
                                        </p:set>
                                        <p:animEffect transition="in" filter="fade">
                                          <p:cBhvr>
                                            <p:cTn id="41" dur="500"/>
                                            <p:tgtEl>
                                              <p:spTgt spid="6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accel="81000" fill="hold" nodeType="clickEffect">
                                      <p:stCondLst>
                                        <p:cond delay="0"/>
                                      </p:stCondLst>
                                      <p:childTnLst>
                                        <p:set>
                                          <p:cBhvr>
                                            <p:cTn id="45" dur="1" fill="hold">
                                              <p:stCondLst>
                                                <p:cond delay="0"/>
                                              </p:stCondLst>
                                            </p:cTn>
                                            <p:tgtEl>
                                              <p:spTgt spid="30"/>
                                            </p:tgtEl>
                                            <p:attrNameLst>
                                              <p:attrName>style.visibility</p:attrName>
                                            </p:attrNameLst>
                                          </p:cBhvr>
                                          <p:to>
                                            <p:strVal val="visible"/>
                                          </p:to>
                                        </p:set>
                                        <p:anim calcmode="lin" valueType="num">
                                          <p:cBhvr additive="base">
                                            <p:cTn id="46" dur="1000" fill="hold"/>
                                            <p:tgtEl>
                                              <p:spTgt spid="30"/>
                                            </p:tgtEl>
                                            <p:attrNameLst>
                                              <p:attrName>ppt_x</p:attrName>
                                            </p:attrNameLst>
                                          </p:cBhvr>
                                          <p:tavLst>
                                            <p:tav tm="0">
                                              <p:val>
                                                <p:strVal val="#ppt_x"/>
                                              </p:val>
                                            </p:tav>
                                            <p:tav tm="100000">
                                              <p:val>
                                                <p:strVal val="#ppt_x"/>
                                              </p:val>
                                            </p:tav>
                                          </p:tavLst>
                                        </p:anim>
                                        <p:anim calcmode="lin" valueType="num">
                                          <p:cBhvr additive="base">
                                            <p:cTn id="47" dur="1000" fill="hold"/>
                                            <p:tgtEl>
                                              <p:spTgt spid="30"/>
                                            </p:tgtEl>
                                            <p:attrNameLst>
                                              <p:attrName>ppt_y</p:attrName>
                                            </p:attrNameLst>
                                          </p:cBhvr>
                                          <p:tavLst>
                                            <p:tav tm="0">
                                              <p:val>
                                                <p:strVal val="1+#ppt_h/2"/>
                                              </p:val>
                                            </p:tav>
                                            <p:tav tm="100000">
                                              <p:val>
                                                <p:strVal val="#ppt_y"/>
                                              </p:val>
                                            </p:tav>
                                          </p:tavLst>
                                        </p:anim>
                                      </p:childTnLst>
                                    </p:cTn>
                                  </p:par>
                                  <p:par>
                                    <p:cTn id="48" presetID="2" presetClass="entr" presetSubtype="4" accel="81000" fill="hold" grpId="0" nodeType="withEffect">
                                      <p:stCondLst>
                                        <p:cond delay="2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1000" fill="hold"/>
                                            <p:tgtEl>
                                              <p:spTgt spid="29"/>
                                            </p:tgtEl>
                                            <p:attrNameLst>
                                              <p:attrName>ppt_x</p:attrName>
                                            </p:attrNameLst>
                                          </p:cBhvr>
                                          <p:tavLst>
                                            <p:tav tm="0">
                                              <p:val>
                                                <p:strVal val="#ppt_x"/>
                                              </p:val>
                                            </p:tav>
                                            <p:tav tm="100000">
                                              <p:val>
                                                <p:strVal val="#ppt_x"/>
                                              </p:val>
                                            </p:tav>
                                          </p:tavLst>
                                        </p:anim>
                                        <p:anim calcmode="lin" valueType="num">
                                          <p:cBhvr additive="base">
                                            <p:cTn id="51" dur="1000" fill="hold"/>
                                            <p:tgtEl>
                                              <p:spTgt spid="29"/>
                                            </p:tgtEl>
                                            <p:attrNameLst>
                                              <p:attrName>ppt_y</p:attrName>
                                            </p:attrNameLst>
                                          </p:cBhvr>
                                          <p:tavLst>
                                            <p:tav tm="0">
                                              <p:val>
                                                <p:strVal val="1+#ppt_h/2"/>
                                              </p:val>
                                            </p:tav>
                                            <p:tav tm="100000">
                                              <p:val>
                                                <p:strVal val="#ppt_y"/>
                                              </p:val>
                                            </p:tav>
                                          </p:tavLst>
                                        </p:anim>
                                      </p:childTnLst>
                                    </p:cTn>
                                  </p:par>
                                  <p:par>
                                    <p:cTn id="52" presetID="10" presetClass="entr" presetSubtype="0" fill="hold" grpId="0" nodeType="withEffect">
                                      <p:stCondLst>
                                        <p:cond delay="40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accel="81000" fill="hold" nodeType="click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1000" fill="hold"/>
                                            <p:tgtEl>
                                              <p:spTgt spid="37"/>
                                            </p:tgtEl>
                                            <p:attrNameLst>
                                              <p:attrName>ppt_x</p:attrName>
                                            </p:attrNameLst>
                                          </p:cBhvr>
                                          <p:tavLst>
                                            <p:tav tm="0">
                                              <p:val>
                                                <p:strVal val="#ppt_x"/>
                                              </p:val>
                                            </p:tav>
                                            <p:tav tm="100000">
                                              <p:val>
                                                <p:strVal val="#ppt_x"/>
                                              </p:val>
                                            </p:tav>
                                          </p:tavLst>
                                        </p:anim>
                                        <p:anim calcmode="lin" valueType="num">
                                          <p:cBhvr additive="base">
                                            <p:cTn id="60" dur="1000" fill="hold"/>
                                            <p:tgtEl>
                                              <p:spTgt spid="37"/>
                                            </p:tgtEl>
                                            <p:attrNameLst>
                                              <p:attrName>ppt_y</p:attrName>
                                            </p:attrNameLst>
                                          </p:cBhvr>
                                          <p:tavLst>
                                            <p:tav tm="0">
                                              <p:val>
                                                <p:strVal val="1+#ppt_h/2"/>
                                              </p:val>
                                            </p:tav>
                                            <p:tav tm="100000">
                                              <p:val>
                                                <p:strVal val="#ppt_y"/>
                                              </p:val>
                                            </p:tav>
                                          </p:tavLst>
                                        </p:anim>
                                      </p:childTnLst>
                                    </p:cTn>
                                  </p:par>
                                  <p:par>
                                    <p:cTn id="61" presetID="2" presetClass="entr" presetSubtype="4" accel="81000" fill="hold" grpId="0" nodeType="withEffect">
                                      <p:stCondLst>
                                        <p:cond delay="20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1000" fill="hold"/>
                                            <p:tgtEl>
                                              <p:spTgt spid="36"/>
                                            </p:tgtEl>
                                            <p:attrNameLst>
                                              <p:attrName>ppt_x</p:attrName>
                                            </p:attrNameLst>
                                          </p:cBhvr>
                                          <p:tavLst>
                                            <p:tav tm="0">
                                              <p:val>
                                                <p:strVal val="#ppt_x"/>
                                              </p:val>
                                            </p:tav>
                                            <p:tav tm="100000">
                                              <p:val>
                                                <p:strVal val="#ppt_x"/>
                                              </p:val>
                                            </p:tav>
                                          </p:tavLst>
                                        </p:anim>
                                        <p:anim calcmode="lin" valueType="num">
                                          <p:cBhvr additive="base">
                                            <p:cTn id="64" dur="1000" fill="hold"/>
                                            <p:tgtEl>
                                              <p:spTgt spid="36"/>
                                            </p:tgtEl>
                                            <p:attrNameLst>
                                              <p:attrName>ppt_y</p:attrName>
                                            </p:attrNameLst>
                                          </p:cBhvr>
                                          <p:tavLst>
                                            <p:tav tm="0">
                                              <p:val>
                                                <p:strVal val="1+#ppt_h/2"/>
                                              </p:val>
                                            </p:tav>
                                            <p:tav tm="100000">
                                              <p:val>
                                                <p:strVal val="#ppt_y"/>
                                              </p:val>
                                            </p:tav>
                                          </p:tavLst>
                                        </p:anim>
                                      </p:childTnLst>
                                    </p:cTn>
                                  </p:par>
                                  <p:par>
                                    <p:cTn id="65" presetID="10" presetClass="entr" presetSubtype="0" fill="hold" grpId="0" nodeType="withEffect">
                                      <p:stCondLst>
                                        <p:cond delay="4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accel="81000" fill="hold" nodeType="click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additive="base">
                                            <p:cTn id="72" dur="1000" fill="hold"/>
                                            <p:tgtEl>
                                              <p:spTgt spid="44"/>
                                            </p:tgtEl>
                                            <p:attrNameLst>
                                              <p:attrName>ppt_x</p:attrName>
                                            </p:attrNameLst>
                                          </p:cBhvr>
                                          <p:tavLst>
                                            <p:tav tm="0">
                                              <p:val>
                                                <p:strVal val="#ppt_x"/>
                                              </p:val>
                                            </p:tav>
                                            <p:tav tm="100000">
                                              <p:val>
                                                <p:strVal val="#ppt_x"/>
                                              </p:val>
                                            </p:tav>
                                          </p:tavLst>
                                        </p:anim>
                                        <p:anim calcmode="lin" valueType="num">
                                          <p:cBhvr additive="base">
                                            <p:cTn id="73" dur="1000" fill="hold"/>
                                            <p:tgtEl>
                                              <p:spTgt spid="44"/>
                                            </p:tgtEl>
                                            <p:attrNameLst>
                                              <p:attrName>ppt_y</p:attrName>
                                            </p:attrNameLst>
                                          </p:cBhvr>
                                          <p:tavLst>
                                            <p:tav tm="0">
                                              <p:val>
                                                <p:strVal val="1+#ppt_h/2"/>
                                              </p:val>
                                            </p:tav>
                                            <p:tav tm="100000">
                                              <p:val>
                                                <p:strVal val="#ppt_y"/>
                                              </p:val>
                                            </p:tav>
                                          </p:tavLst>
                                        </p:anim>
                                      </p:childTnLst>
                                    </p:cTn>
                                  </p:par>
                                  <p:par>
                                    <p:cTn id="74" presetID="2" presetClass="entr" presetSubtype="4" accel="81000" fill="hold" grpId="0" nodeType="withEffect">
                                      <p:stCondLst>
                                        <p:cond delay="200"/>
                                      </p:stCondLst>
                                      <p:childTnLst>
                                        <p:set>
                                          <p:cBhvr>
                                            <p:cTn id="75" dur="1" fill="hold">
                                              <p:stCondLst>
                                                <p:cond delay="0"/>
                                              </p:stCondLst>
                                            </p:cTn>
                                            <p:tgtEl>
                                              <p:spTgt spid="43"/>
                                            </p:tgtEl>
                                            <p:attrNameLst>
                                              <p:attrName>style.visibility</p:attrName>
                                            </p:attrNameLst>
                                          </p:cBhvr>
                                          <p:to>
                                            <p:strVal val="visible"/>
                                          </p:to>
                                        </p:set>
                                        <p:anim calcmode="lin" valueType="num">
                                          <p:cBhvr additive="base">
                                            <p:cTn id="76" dur="1000" fill="hold"/>
                                            <p:tgtEl>
                                              <p:spTgt spid="43"/>
                                            </p:tgtEl>
                                            <p:attrNameLst>
                                              <p:attrName>ppt_x</p:attrName>
                                            </p:attrNameLst>
                                          </p:cBhvr>
                                          <p:tavLst>
                                            <p:tav tm="0">
                                              <p:val>
                                                <p:strVal val="#ppt_x"/>
                                              </p:val>
                                            </p:tav>
                                            <p:tav tm="100000">
                                              <p:val>
                                                <p:strVal val="#ppt_x"/>
                                              </p:val>
                                            </p:tav>
                                          </p:tavLst>
                                        </p:anim>
                                        <p:anim calcmode="lin" valueType="num">
                                          <p:cBhvr additive="base">
                                            <p:cTn id="77" dur="1000" fill="hold"/>
                                            <p:tgtEl>
                                              <p:spTgt spid="43"/>
                                            </p:tgtEl>
                                            <p:attrNameLst>
                                              <p:attrName>ppt_y</p:attrName>
                                            </p:attrNameLst>
                                          </p:cBhvr>
                                          <p:tavLst>
                                            <p:tav tm="0">
                                              <p:val>
                                                <p:strVal val="1+#ppt_h/2"/>
                                              </p:val>
                                            </p:tav>
                                            <p:tav tm="100000">
                                              <p:val>
                                                <p:strVal val="#ppt_y"/>
                                              </p:val>
                                            </p:tav>
                                          </p:tavLst>
                                        </p:anim>
                                      </p:childTnLst>
                                    </p:cTn>
                                  </p:par>
                                  <p:par>
                                    <p:cTn id="78" presetID="10" presetClass="entr" presetSubtype="0" fill="hold" grpId="0" nodeType="withEffect">
                                      <p:stCondLst>
                                        <p:cond delay="400"/>
                                      </p:stCondLst>
                                      <p:childTnLst>
                                        <p:set>
                                          <p:cBhvr>
                                            <p:cTn id="79" dur="1" fill="hold">
                                              <p:stCondLst>
                                                <p:cond delay="0"/>
                                              </p:stCondLst>
                                            </p:cTn>
                                            <p:tgtEl>
                                              <p:spTgt spid="66"/>
                                            </p:tgtEl>
                                            <p:attrNameLst>
                                              <p:attrName>style.visibility</p:attrName>
                                            </p:attrNameLst>
                                          </p:cBhvr>
                                          <p:to>
                                            <p:strVal val="visible"/>
                                          </p:to>
                                        </p:set>
                                        <p:animEffect transition="in" filter="fade">
                                          <p:cBhvr>
                                            <p:cTn id="8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P spid="22" grpId="0" animBg="1"/>
          <p:bldP spid="29" grpId="0" animBg="1"/>
          <p:bldP spid="36" grpId="0" animBg="1"/>
          <p:bldP spid="43" grpId="0" animBg="1"/>
          <p:bldP spid="62" grpId="0">
            <p:tmplLst>
              <p:tmpl>
                <p:tnLst>
                  <p:par>
                    <p:cTn presetID="10" presetClass="entr" presetSubtype="0" fill="hold" nodeType="withEffect">
                      <p:stCondLst>
                        <p:cond delay="400"/>
                      </p:stCondLst>
                      <p:childTnLst>
                        <p:set>
                          <p:cBhvr>
                            <p:cTn dur="1" fill="hold">
                              <p:stCondLst>
                                <p:cond delay="0"/>
                              </p:stCondLst>
                            </p:cTn>
                            <p:tgtEl>
                              <p:spTgt spid="62"/>
                            </p:tgtEl>
                            <p:attrNameLst>
                              <p:attrName>style.visibility</p:attrName>
                            </p:attrNameLst>
                          </p:cBhvr>
                          <p:to>
                            <p:strVal val="visible"/>
                          </p:to>
                        </p:set>
                        <p:animEffect transition="in" filter="fade">
                          <p:cBhvr>
                            <p:cTn dur="500"/>
                            <p:tgtEl>
                              <p:spTgt spid="62"/>
                            </p:tgtEl>
                          </p:cBhvr>
                        </p:animEffect>
                      </p:childTnLst>
                    </p:cTn>
                  </p:par>
                </p:tnLst>
              </p:tmpl>
            </p:tmplLst>
          </p:bldP>
          <p:bldP spid="63" grpId="0">
            <p:tmplLst>
              <p:tmpl>
                <p:tnLst>
                  <p:par>
                    <p:cTn presetID="10" presetClass="entr" presetSubtype="0" fill="hold" nodeType="withEffect">
                      <p:stCondLst>
                        <p:cond delay="400"/>
                      </p:stCondLst>
                      <p:childTnLst>
                        <p:set>
                          <p:cBhvr>
                            <p:cTn dur="1" fill="hold">
                              <p:stCondLst>
                                <p:cond delay="0"/>
                              </p:stCondLst>
                            </p:cTn>
                            <p:tgtEl>
                              <p:spTgt spid="63"/>
                            </p:tgtEl>
                            <p:attrNameLst>
                              <p:attrName>style.visibility</p:attrName>
                            </p:attrNameLst>
                          </p:cBhvr>
                          <p:to>
                            <p:strVal val="visible"/>
                          </p:to>
                        </p:set>
                        <p:animEffect transition="in" filter="fade">
                          <p:cBhvr>
                            <p:cTn dur="500"/>
                            <p:tgtEl>
                              <p:spTgt spid="63"/>
                            </p:tgtEl>
                          </p:cBhvr>
                        </p:animEffect>
                      </p:childTnLst>
                    </p:cTn>
                  </p:par>
                </p:tnLst>
              </p:tmpl>
            </p:tmplLst>
          </p:bldP>
          <p:bldP spid="64" grpId="0">
            <p:tmplLst>
              <p:tmpl>
                <p:tnLst>
                  <p:par>
                    <p:cTn presetID="10" presetClass="entr" presetSubtype="0" fill="hold" nodeType="withEffect">
                      <p:stCondLst>
                        <p:cond delay="400"/>
                      </p:stCondLst>
                      <p:childTnLst>
                        <p:set>
                          <p:cBhvr>
                            <p:cTn dur="1" fill="hold">
                              <p:stCondLst>
                                <p:cond delay="0"/>
                              </p:stCondLst>
                            </p:cTn>
                            <p:tgtEl>
                              <p:spTgt spid="64"/>
                            </p:tgtEl>
                            <p:attrNameLst>
                              <p:attrName>style.visibility</p:attrName>
                            </p:attrNameLst>
                          </p:cBhvr>
                          <p:to>
                            <p:strVal val="visible"/>
                          </p:to>
                        </p:set>
                        <p:animEffect transition="in" filter="fade">
                          <p:cBhvr>
                            <p:cTn dur="500"/>
                            <p:tgtEl>
                              <p:spTgt spid="64"/>
                            </p:tgtEl>
                          </p:cBhvr>
                        </p:animEffect>
                      </p:childTnLst>
                    </p:cTn>
                  </p:par>
                </p:tnLst>
              </p:tmpl>
            </p:tmplLst>
          </p:bldP>
          <p:bldP spid="65" grpId="0">
            <p:tmplLst>
              <p:tmpl>
                <p:tnLst>
                  <p:par>
                    <p:cTn presetID="10" presetClass="entr" presetSubtype="0" fill="hold" nodeType="withEffect">
                      <p:stCondLst>
                        <p:cond delay="400"/>
                      </p:stCondLst>
                      <p:childTnLst>
                        <p:set>
                          <p:cBhvr>
                            <p:cTn dur="1" fill="hold">
                              <p:stCondLst>
                                <p:cond delay="0"/>
                              </p:stCondLst>
                            </p:cTn>
                            <p:tgtEl>
                              <p:spTgt spid="65"/>
                            </p:tgtEl>
                            <p:attrNameLst>
                              <p:attrName>style.visibility</p:attrName>
                            </p:attrNameLst>
                          </p:cBhvr>
                          <p:to>
                            <p:strVal val="visible"/>
                          </p:to>
                        </p:set>
                        <p:animEffect transition="in" filter="fade">
                          <p:cBhvr>
                            <p:cTn dur="500"/>
                            <p:tgtEl>
                              <p:spTgt spid="65"/>
                            </p:tgtEl>
                          </p:cBhvr>
                        </p:animEffect>
                      </p:childTnLst>
                    </p:cTn>
                  </p:par>
                </p:tnLst>
              </p:tmpl>
            </p:tmplLst>
          </p:bldP>
          <p:bldP spid="60" grpId="0">
            <p:tmplLst>
              <p:tmpl>
                <p:tnLst>
                  <p:par>
                    <p:cTn presetID="10" presetClass="entr" presetSubtype="0" fill="hold" nodeType="withEffect">
                      <p:stCondLst>
                        <p:cond delay="400"/>
                      </p:stCondLst>
                      <p:childTnLst>
                        <p:set>
                          <p:cBhvr>
                            <p:cTn dur="1" fill="hold">
                              <p:stCondLst>
                                <p:cond delay="0"/>
                              </p:stCondLst>
                            </p:cTn>
                            <p:tgtEl>
                              <p:spTgt spid="60"/>
                            </p:tgtEl>
                            <p:attrNameLst>
                              <p:attrName>style.visibility</p:attrName>
                            </p:attrNameLst>
                          </p:cBhvr>
                          <p:to>
                            <p:strVal val="visible"/>
                          </p:to>
                        </p:set>
                        <p:animEffect transition="in" filter="fade">
                          <p:cBhvr>
                            <p:cTn dur="500"/>
                            <p:tgtEl>
                              <p:spTgt spid="60"/>
                            </p:tgtEl>
                          </p:cBhvr>
                        </p:animEffect>
                      </p:childTnLst>
                    </p:cTn>
                  </p:par>
                </p:tnLst>
              </p:tmpl>
            </p:tmplLst>
          </p:bldP>
          <p:bldP spid="66" grpId="0">
            <p:tmplLst>
              <p:tmpl>
                <p:tnLst>
                  <p:par>
                    <p:cTn presetID="10" presetClass="entr" presetSubtype="0" fill="hold" nodeType="withEffect">
                      <p:stCondLst>
                        <p:cond delay="400"/>
                      </p:stCondLst>
                      <p:childTnLst>
                        <p:set>
                          <p:cBhvr>
                            <p:cTn dur="1" fill="hold">
                              <p:stCondLst>
                                <p:cond delay="0"/>
                              </p:stCondLst>
                            </p:cTn>
                            <p:tgtEl>
                              <p:spTgt spid="66"/>
                            </p:tgtEl>
                            <p:attrNameLst>
                              <p:attrName>style.visibility</p:attrName>
                            </p:attrNameLst>
                          </p:cBhvr>
                          <p:to>
                            <p:strVal val="visible"/>
                          </p:to>
                        </p:set>
                        <p:animEffect transition="in" filter="fade">
                          <p:cBhvr>
                            <p:cTn dur="500"/>
                            <p:tgtEl>
                              <p:spTgt spid="66"/>
                            </p:tgtEl>
                          </p:cBhvr>
                        </p:animEffect>
                      </p:childTnLst>
                    </p:cTn>
                  </p:par>
                </p:tnLst>
              </p:tmpl>
            </p:tmplLst>
          </p:bldP>
        </p:bldLst>
      </p:timing>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SECTION">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0" y="1471386"/>
            <a:ext cx="18302183" cy="6316482"/>
          </a:xfrm>
        </p:spPr>
        <p:txBody>
          <a:bodyPr anchor="ctr" anchorCtr="0">
            <a:noAutofit/>
          </a:bodyPr>
          <a:lstStyle>
            <a:lvl1pPr marL="0" indent="0" algn="ctr">
              <a:buNone/>
              <a:defRPr sz="10798" b="0">
                <a:solidFill>
                  <a:srgbClr val="55BDFD"/>
                </a:solidFill>
                <a:latin typeface="Segoe UI Light" panose="020B0502040204020203" pitchFamily="34" charset="0"/>
                <a:cs typeface="Segoe UI Light" panose="020B0502040204020203" pitchFamily="34" charset="0"/>
              </a:defRPr>
            </a:lvl1pPr>
          </a:lstStyle>
          <a:p>
            <a:pPr lvl="0"/>
            <a:r>
              <a:rPr lang="fr-FR" dirty="0"/>
              <a:t>titre</a:t>
            </a:r>
          </a:p>
        </p:txBody>
      </p:sp>
      <p:sp>
        <p:nvSpPr>
          <p:cNvPr id="5" name="Rectangle 4">
            <a:extLst>
              <a:ext uri="{FF2B5EF4-FFF2-40B4-BE49-F238E27FC236}">
                <a16:creationId xmlns:a16="http://schemas.microsoft.com/office/drawing/2014/main" id="{584D666D-6249-41F1-8D71-A019E8780489}"/>
              </a:ext>
            </a:extLst>
          </p:cNvPr>
          <p:cNvSpPr/>
          <p:nvPr userDrawn="1"/>
        </p:nvSpPr>
        <p:spPr>
          <a:xfrm>
            <a:off x="0" y="0"/>
            <a:ext cx="18284825" cy="10285413"/>
          </a:xfrm>
          <a:prstGeom prst="rect">
            <a:avLst/>
          </a:prstGeom>
          <a:solidFill>
            <a:srgbClr val="22293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7" name="Rectangle 5">
            <a:extLst>
              <a:ext uri="{FF2B5EF4-FFF2-40B4-BE49-F238E27FC236}">
                <a16:creationId xmlns:a16="http://schemas.microsoft.com/office/drawing/2014/main" id="{775D12AF-616E-4CAB-A3CA-E38D50E2816B}"/>
              </a:ext>
            </a:extLst>
          </p:cNvPr>
          <p:cNvSpPr/>
          <p:nvPr userDrawn="1"/>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Tree>
    <p:custDataLst>
      <p:tags r:id="rId1"/>
    </p:custDataLst>
    <p:extLst>
      <p:ext uri="{BB962C8B-B14F-4D97-AF65-F5344CB8AC3E}">
        <p14:creationId xmlns:p14="http://schemas.microsoft.com/office/powerpoint/2010/main" val="2275748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SECTION">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942568" y="1471386"/>
            <a:ext cx="11328022" cy="4120143"/>
          </a:xfrm>
        </p:spPr>
        <p:txBody>
          <a:bodyPr anchor="ctr" anchorCtr="0">
            <a:noAutofit/>
          </a:bodyPr>
          <a:lstStyle>
            <a:lvl1pPr marL="0" indent="0" algn="ctr">
              <a:buNone/>
              <a:defRPr sz="10798" b="0">
                <a:solidFill>
                  <a:srgbClr val="55BDFD"/>
                </a:solidFill>
                <a:latin typeface="Segoe UI Light" panose="020B0502040204020203" pitchFamily="34" charset="0"/>
                <a:cs typeface="Segoe UI Light" panose="020B0502040204020203" pitchFamily="34" charset="0"/>
              </a:defRPr>
            </a:lvl1pPr>
          </a:lstStyle>
          <a:p>
            <a:pPr lvl="0"/>
            <a:r>
              <a:rPr lang="fr-FR" dirty="0"/>
              <a:t>titre</a:t>
            </a:r>
          </a:p>
        </p:txBody>
      </p:sp>
      <p:sp>
        <p:nvSpPr>
          <p:cNvPr id="5" name="Ellipse 4">
            <a:extLst>
              <a:ext uri="{FF2B5EF4-FFF2-40B4-BE49-F238E27FC236}">
                <a16:creationId xmlns:a16="http://schemas.microsoft.com/office/drawing/2014/main" id="{7CD49A98-A8A2-40A5-8DA0-3BF448AB9F52}"/>
              </a:ext>
            </a:extLst>
          </p:cNvPr>
          <p:cNvSpPr/>
          <p:nvPr/>
        </p:nvSpPr>
        <p:spPr>
          <a:xfrm>
            <a:off x="580398" y="2740077"/>
            <a:ext cx="4805166" cy="4805259"/>
          </a:xfrm>
          <a:prstGeom prst="ellipse">
            <a:avLst/>
          </a:pr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326" rtl="0" eaLnBrk="1" fontAlgn="auto" latinLnBrk="0" hangingPunct="1">
              <a:lnSpc>
                <a:spcPct val="100000"/>
              </a:lnSpc>
              <a:spcBef>
                <a:spcPts val="0"/>
              </a:spcBef>
              <a:spcAft>
                <a:spcPts val="0"/>
              </a:spcAft>
              <a:buClrTx/>
              <a:buSzTx/>
              <a:buFontTx/>
              <a:buNone/>
              <a:tabLst/>
              <a:defRPr/>
            </a:pPr>
            <a:endParaRPr kumimoji="0" lang="en-US" sz="2699"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grpSp>
        <p:nvGrpSpPr>
          <p:cNvPr id="7" name="Groupe 6">
            <a:extLst>
              <a:ext uri="{FF2B5EF4-FFF2-40B4-BE49-F238E27FC236}">
                <a16:creationId xmlns:a16="http://schemas.microsoft.com/office/drawing/2014/main" id="{360F2B7D-207E-4365-B457-1BBE558BCCE0}"/>
              </a:ext>
            </a:extLst>
          </p:cNvPr>
          <p:cNvGrpSpPr/>
          <p:nvPr/>
        </p:nvGrpSpPr>
        <p:grpSpPr>
          <a:xfrm>
            <a:off x="1395737" y="3704579"/>
            <a:ext cx="3174491" cy="2876258"/>
            <a:chOff x="899308" y="2083928"/>
            <a:chExt cx="2116695" cy="1917801"/>
          </a:xfrm>
        </p:grpSpPr>
        <p:grpSp>
          <p:nvGrpSpPr>
            <p:cNvPr id="8" name="Graphique 4">
              <a:extLst>
                <a:ext uri="{FF2B5EF4-FFF2-40B4-BE49-F238E27FC236}">
                  <a16:creationId xmlns:a16="http://schemas.microsoft.com/office/drawing/2014/main" id="{558ABC15-95E3-41C5-9B09-A4063C6750D2}"/>
                </a:ext>
              </a:extLst>
            </p:cNvPr>
            <p:cNvGrpSpPr/>
            <p:nvPr/>
          </p:nvGrpSpPr>
          <p:grpSpPr>
            <a:xfrm>
              <a:off x="899308" y="2083928"/>
              <a:ext cx="2116695" cy="1917801"/>
              <a:chOff x="916083" y="130368"/>
              <a:chExt cx="1446253" cy="1194329"/>
            </a:xfrm>
            <a:noFill/>
          </p:grpSpPr>
          <p:sp>
            <p:nvSpPr>
              <p:cNvPr id="11" name="Forme libre : forme 10">
                <a:extLst>
                  <a:ext uri="{FF2B5EF4-FFF2-40B4-BE49-F238E27FC236}">
                    <a16:creationId xmlns:a16="http://schemas.microsoft.com/office/drawing/2014/main" id="{8DCF87C1-1F7A-4A93-8AF2-6E7977129A49}"/>
                  </a:ext>
                </a:extLst>
              </p:cNvPr>
              <p:cNvSpPr/>
              <p:nvPr/>
            </p:nvSpPr>
            <p:spPr>
              <a:xfrm>
                <a:off x="916083" y="130368"/>
                <a:ext cx="1446253" cy="1194329"/>
              </a:xfrm>
              <a:custGeom>
                <a:avLst/>
                <a:gdLst>
                  <a:gd name="connsiteX0" fmla="*/ 1445904 w 1446253"/>
                  <a:gd name="connsiteY0" fmla="*/ 931734 h 1194329"/>
                  <a:gd name="connsiteX1" fmla="*/ 1445904 w 1446253"/>
                  <a:gd name="connsiteY1" fmla="*/ 64604 h 1194329"/>
                  <a:gd name="connsiteX2" fmla="*/ 1410048 w 1446253"/>
                  <a:gd name="connsiteY2" fmla="*/ 0 h 1194329"/>
                  <a:gd name="connsiteX3" fmla="*/ 44279 w 1446253"/>
                  <a:gd name="connsiteY3" fmla="*/ 0 h 1194329"/>
                  <a:gd name="connsiteX4" fmla="*/ 583 w 1446253"/>
                  <a:gd name="connsiteY4" fmla="*/ 64604 h 1194329"/>
                  <a:gd name="connsiteX5" fmla="*/ 583 w 1446253"/>
                  <a:gd name="connsiteY5" fmla="*/ 931734 h 1194329"/>
                  <a:gd name="connsiteX6" fmla="*/ 46997 w 1446253"/>
                  <a:gd name="connsiteY6" fmla="*/ 996337 h 1194329"/>
                  <a:gd name="connsiteX7" fmla="*/ 629370 w 1446253"/>
                  <a:gd name="connsiteY7" fmla="*/ 996337 h 1194329"/>
                  <a:gd name="connsiteX8" fmla="*/ 547832 w 1446253"/>
                  <a:gd name="connsiteY8" fmla="*/ 1168613 h 1194329"/>
                  <a:gd name="connsiteX9" fmla="*/ 507585 w 1446253"/>
                  <a:gd name="connsiteY9" fmla="*/ 1168613 h 1194329"/>
                  <a:gd name="connsiteX10" fmla="*/ 485632 w 1446253"/>
                  <a:gd name="connsiteY10" fmla="*/ 1181471 h 1194329"/>
                  <a:gd name="connsiteX11" fmla="*/ 506435 w 1446253"/>
                  <a:gd name="connsiteY11" fmla="*/ 1194329 h 1194329"/>
                  <a:gd name="connsiteX12" fmla="*/ 939007 w 1446253"/>
                  <a:gd name="connsiteY12" fmla="*/ 1194329 h 1194329"/>
                  <a:gd name="connsiteX13" fmla="*/ 960960 w 1446253"/>
                  <a:gd name="connsiteY13" fmla="*/ 1181471 h 1194329"/>
                  <a:gd name="connsiteX14" fmla="*/ 937857 w 1446253"/>
                  <a:gd name="connsiteY14" fmla="*/ 1168613 h 1194329"/>
                  <a:gd name="connsiteX15" fmla="*/ 898760 w 1446253"/>
                  <a:gd name="connsiteY15" fmla="*/ 1168613 h 1194329"/>
                  <a:gd name="connsiteX16" fmla="*/ 821090 w 1446253"/>
                  <a:gd name="connsiteY16" fmla="*/ 996337 h 1194329"/>
                  <a:gd name="connsiteX17" fmla="*/ 1391545 w 1446253"/>
                  <a:gd name="connsiteY17" fmla="*/ 996337 h 1194329"/>
                  <a:gd name="connsiteX18" fmla="*/ 1445904 w 1446253"/>
                  <a:gd name="connsiteY18" fmla="*/ 931734 h 119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446253" h="1194329">
                    <a:moveTo>
                      <a:pt x="1445904" y="931734"/>
                    </a:moveTo>
                    <a:lnTo>
                      <a:pt x="1445904" y="64604"/>
                    </a:lnTo>
                    <a:cubicBezTo>
                      <a:pt x="1445904" y="29061"/>
                      <a:pt x="1449145" y="0"/>
                      <a:pt x="1410048" y="0"/>
                    </a:cubicBezTo>
                    <a:lnTo>
                      <a:pt x="44279" y="0"/>
                    </a:lnTo>
                    <a:cubicBezTo>
                      <a:pt x="-2344" y="3554"/>
                      <a:pt x="583" y="29061"/>
                      <a:pt x="583" y="64604"/>
                    </a:cubicBezTo>
                    <a:lnTo>
                      <a:pt x="583" y="931734"/>
                    </a:lnTo>
                    <a:cubicBezTo>
                      <a:pt x="583" y="967276"/>
                      <a:pt x="-8721" y="996337"/>
                      <a:pt x="46997" y="996337"/>
                    </a:cubicBezTo>
                    <a:lnTo>
                      <a:pt x="629370" y="996337"/>
                    </a:lnTo>
                    <a:lnTo>
                      <a:pt x="547832" y="1168613"/>
                    </a:lnTo>
                    <a:lnTo>
                      <a:pt x="507585" y="1168613"/>
                    </a:lnTo>
                    <a:cubicBezTo>
                      <a:pt x="487514" y="1168613"/>
                      <a:pt x="485632" y="1174467"/>
                      <a:pt x="485632" y="1181471"/>
                    </a:cubicBezTo>
                    <a:cubicBezTo>
                      <a:pt x="485632" y="1188580"/>
                      <a:pt x="486260" y="1194329"/>
                      <a:pt x="506435" y="1194329"/>
                    </a:cubicBezTo>
                    <a:lnTo>
                      <a:pt x="939007" y="1194329"/>
                    </a:lnTo>
                    <a:cubicBezTo>
                      <a:pt x="959078" y="1194329"/>
                      <a:pt x="960960" y="1188475"/>
                      <a:pt x="960960" y="1181471"/>
                    </a:cubicBezTo>
                    <a:cubicBezTo>
                      <a:pt x="960960" y="1174363"/>
                      <a:pt x="957928" y="1168613"/>
                      <a:pt x="937857" y="1168613"/>
                    </a:cubicBezTo>
                    <a:lnTo>
                      <a:pt x="898760" y="1168613"/>
                    </a:lnTo>
                    <a:lnTo>
                      <a:pt x="821090" y="996337"/>
                    </a:lnTo>
                    <a:lnTo>
                      <a:pt x="1391545" y="996337"/>
                    </a:lnTo>
                    <a:cubicBezTo>
                      <a:pt x="1454058" y="996337"/>
                      <a:pt x="1445904" y="967276"/>
                      <a:pt x="1445904" y="931734"/>
                    </a:cubicBezTo>
                    <a:close/>
                  </a:path>
                </a:pathLst>
              </a:custGeom>
              <a:solidFill>
                <a:schemeClr val="bg1"/>
              </a:solidFill>
              <a:ln w="25400" cap="flat">
                <a:solidFill>
                  <a:srgbClr val="222933"/>
                </a:solidFill>
                <a:prstDash val="solid"/>
                <a:miter/>
              </a:ln>
            </p:spPr>
            <p:txBody>
              <a:bodyPr rtlCol="0" anchor="ctr"/>
              <a:lstStyle/>
              <a:p>
                <a:pPr marL="0" marR="0" lvl="0" indent="0" algn="l" defTabSz="1371326" rtl="0" eaLnBrk="1" fontAlgn="auto" latinLnBrk="0" hangingPunct="1">
                  <a:lnSpc>
                    <a:spcPct val="100000"/>
                  </a:lnSpc>
                  <a:spcBef>
                    <a:spcPts val="0"/>
                  </a:spcBef>
                  <a:spcAft>
                    <a:spcPts val="0"/>
                  </a:spcAft>
                  <a:buClrTx/>
                  <a:buSzTx/>
                  <a:buFontTx/>
                  <a:buNone/>
                  <a:tabLst/>
                  <a:defRPr/>
                </a:pPr>
                <a:endParaRPr kumimoji="0" lang="fr-FR" sz="2699" b="0" i="0" u="none" strike="noStrike" kern="1200" cap="none" spc="0" normalizeH="0" baseline="0" noProof="0" dirty="0">
                  <a:ln>
                    <a:noFill/>
                  </a:ln>
                  <a:solidFill>
                    <a:prstClr val="black"/>
                  </a:solidFill>
                  <a:effectLst/>
                  <a:uLnTx/>
                  <a:uFillTx/>
                  <a:latin typeface="Segoe UI" panose="020B0502040204020203" pitchFamily="34" charset="0"/>
                  <a:ea typeface="+mn-ea"/>
                  <a:cs typeface="+mn-cs"/>
                </a:endParaRPr>
              </a:p>
            </p:txBody>
          </p:sp>
          <p:sp>
            <p:nvSpPr>
              <p:cNvPr id="12" name="Forme libre : forme 11">
                <a:extLst>
                  <a:ext uri="{FF2B5EF4-FFF2-40B4-BE49-F238E27FC236}">
                    <a16:creationId xmlns:a16="http://schemas.microsoft.com/office/drawing/2014/main" id="{CD2A0502-0169-418F-A7BD-614AE3E87E2A}"/>
                  </a:ext>
                </a:extLst>
              </p:cNvPr>
              <p:cNvSpPr/>
              <p:nvPr/>
            </p:nvSpPr>
            <p:spPr>
              <a:xfrm>
                <a:off x="976461" y="196121"/>
                <a:ext cx="1325522" cy="840055"/>
              </a:xfrm>
              <a:custGeom>
                <a:avLst/>
                <a:gdLst>
                  <a:gd name="connsiteX0" fmla="*/ 1325418 w 1325522"/>
                  <a:gd name="connsiteY0" fmla="*/ 795000 h 840055"/>
                  <a:gd name="connsiteX1" fmla="*/ 1281513 w 1325522"/>
                  <a:gd name="connsiteY1" fmla="*/ 840055 h 840055"/>
                  <a:gd name="connsiteX2" fmla="*/ 43905 w 1325522"/>
                  <a:gd name="connsiteY2" fmla="*/ 840055 h 840055"/>
                  <a:gd name="connsiteX3" fmla="*/ 0 w 1325522"/>
                  <a:gd name="connsiteY3" fmla="*/ 795000 h 840055"/>
                  <a:gd name="connsiteX4" fmla="*/ 0 w 1325522"/>
                  <a:gd name="connsiteY4" fmla="*/ 45055 h 840055"/>
                  <a:gd name="connsiteX5" fmla="*/ 43905 w 1325522"/>
                  <a:gd name="connsiteY5" fmla="*/ 0 h 840055"/>
                  <a:gd name="connsiteX6" fmla="*/ 1281617 w 1325522"/>
                  <a:gd name="connsiteY6" fmla="*/ 0 h 840055"/>
                  <a:gd name="connsiteX7" fmla="*/ 1325523 w 1325522"/>
                  <a:gd name="connsiteY7" fmla="*/ 45055 h 840055"/>
                  <a:gd name="connsiteX8" fmla="*/ 1325523 w 1325522"/>
                  <a:gd name="connsiteY8" fmla="*/ 795000 h 84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5522" h="840055">
                    <a:moveTo>
                      <a:pt x="1325418" y="795000"/>
                    </a:moveTo>
                    <a:cubicBezTo>
                      <a:pt x="1325418" y="819775"/>
                      <a:pt x="1305661" y="840055"/>
                      <a:pt x="1281513" y="840055"/>
                    </a:cubicBezTo>
                    <a:lnTo>
                      <a:pt x="43905" y="840055"/>
                    </a:lnTo>
                    <a:cubicBezTo>
                      <a:pt x="19757" y="840055"/>
                      <a:pt x="0" y="819775"/>
                      <a:pt x="0" y="795000"/>
                    </a:cubicBezTo>
                    <a:lnTo>
                      <a:pt x="0" y="45055"/>
                    </a:lnTo>
                    <a:cubicBezTo>
                      <a:pt x="0" y="20280"/>
                      <a:pt x="19757" y="0"/>
                      <a:pt x="43905" y="0"/>
                    </a:cubicBezTo>
                    <a:lnTo>
                      <a:pt x="1281617" y="0"/>
                    </a:lnTo>
                    <a:cubicBezTo>
                      <a:pt x="1305765" y="0"/>
                      <a:pt x="1325523" y="20280"/>
                      <a:pt x="1325523" y="45055"/>
                    </a:cubicBezTo>
                    <a:lnTo>
                      <a:pt x="1325523" y="795000"/>
                    </a:lnTo>
                    <a:close/>
                  </a:path>
                </a:pathLst>
              </a:custGeom>
              <a:noFill/>
              <a:ln w="25400" cap="flat">
                <a:solidFill>
                  <a:srgbClr val="0090CD"/>
                </a:solidFill>
                <a:prstDash val="solid"/>
                <a:miter/>
              </a:ln>
            </p:spPr>
            <p:txBody>
              <a:bodyPr rtlCol="0" anchor="ctr"/>
              <a:lstStyle/>
              <a:p>
                <a:pPr marL="0" marR="0" lvl="0" indent="0" algn="l" defTabSz="1371326" rtl="0" eaLnBrk="1" fontAlgn="auto" latinLnBrk="0" hangingPunct="1">
                  <a:lnSpc>
                    <a:spcPct val="100000"/>
                  </a:lnSpc>
                  <a:spcBef>
                    <a:spcPts val="0"/>
                  </a:spcBef>
                  <a:spcAft>
                    <a:spcPts val="0"/>
                  </a:spcAft>
                  <a:buClrTx/>
                  <a:buSzTx/>
                  <a:buFontTx/>
                  <a:buNone/>
                  <a:tabLst/>
                  <a:defRPr/>
                </a:pPr>
                <a:endParaRPr kumimoji="0" lang="fr-FR" sz="2699" b="0" i="0" u="none" strike="noStrike" kern="1200" cap="none" spc="0" normalizeH="0" baseline="0" noProof="0">
                  <a:ln>
                    <a:noFill/>
                  </a:ln>
                  <a:solidFill>
                    <a:prstClr val="black"/>
                  </a:solidFill>
                  <a:effectLst/>
                  <a:uLnTx/>
                  <a:uFillTx/>
                  <a:latin typeface="Segoe UI" panose="020B0502040204020203" pitchFamily="34" charset="0"/>
                  <a:ea typeface="+mn-ea"/>
                  <a:cs typeface="+mn-cs"/>
                </a:endParaRPr>
              </a:p>
            </p:txBody>
          </p:sp>
        </p:grpSp>
        <p:sp>
          <p:nvSpPr>
            <p:cNvPr id="9" name="ZoneTexte 8">
              <a:extLst>
                <a:ext uri="{FF2B5EF4-FFF2-40B4-BE49-F238E27FC236}">
                  <a16:creationId xmlns:a16="http://schemas.microsoft.com/office/drawing/2014/main" id="{A5455719-149A-4E22-8F4D-4F0F366D8AB2}"/>
                </a:ext>
              </a:extLst>
            </p:cNvPr>
            <p:cNvSpPr txBox="1"/>
            <p:nvPr/>
          </p:nvSpPr>
          <p:spPr>
            <a:xfrm>
              <a:off x="1130402" y="2635044"/>
              <a:ext cx="1632155" cy="521110"/>
            </a:xfrm>
            <a:prstGeom prst="rect">
              <a:avLst/>
            </a:prstGeom>
          </p:spPr>
          <p:txBody>
            <a:bodyPr vert="horz" wrap="square" lIns="91440" tIns="45720" rIns="91440" bIns="45720" rtlCol="0" anchor="b">
              <a:normAutofit lnSpcReduction="10000"/>
            </a:bodyPr>
            <a:lstStyle/>
            <a:p>
              <a:pPr marL="0" marR="0" lvl="0" indent="0" algn="ctr" defTabSz="1371326" rtl="0" eaLnBrk="1" fontAlgn="auto" latinLnBrk="0" hangingPunct="1">
                <a:lnSpc>
                  <a:spcPct val="100000"/>
                </a:lnSpc>
                <a:spcBef>
                  <a:spcPts val="0"/>
                </a:spcBef>
                <a:spcAft>
                  <a:spcPts val="0"/>
                </a:spcAft>
                <a:buClrTx/>
                <a:buSzTx/>
                <a:buFontTx/>
                <a:buNone/>
                <a:tabLst/>
                <a:defRPr/>
              </a:pPr>
              <a:r>
                <a:rPr kumimoji="0" lang="en-US" sz="4799" b="0" i="0" u="none" strike="noStrike" kern="1200" cap="none" spc="0" normalizeH="0" baseline="0" noProof="0" dirty="0" err="1">
                  <a:ln>
                    <a:noFill/>
                  </a:ln>
                  <a:solidFill>
                    <a:srgbClr val="222933"/>
                  </a:solidFill>
                  <a:effectLst/>
                  <a:uLnTx/>
                  <a:uFillTx/>
                  <a:latin typeface="Segoe UI" panose="020B0502040204020203" pitchFamily="34" charset="0"/>
                  <a:ea typeface="+mn-ea"/>
                  <a:cs typeface="Segoe UI" panose="020B0502040204020203" pitchFamily="34" charset="0"/>
                </a:rPr>
                <a:t>Démo</a:t>
              </a:r>
              <a:endParaRPr kumimoji="0" lang="en-US" sz="4799" b="0" i="0" u="none" strike="noStrike" kern="1200" cap="none" spc="0" normalizeH="0" baseline="0" noProof="0" dirty="0">
                <a:ln>
                  <a:noFill/>
                </a:ln>
                <a:solidFill>
                  <a:srgbClr val="222933"/>
                </a:solidFill>
                <a:effectLst/>
                <a:uLnTx/>
                <a:uFillTx/>
                <a:latin typeface="Segoe UI" panose="020B0502040204020203" pitchFamily="34" charset="0"/>
                <a:ea typeface="+mn-ea"/>
                <a:cs typeface="Segoe UI" panose="020B0502040204020203" pitchFamily="34" charset="0"/>
              </a:endParaRPr>
            </a:p>
          </p:txBody>
        </p:sp>
        <p:pic>
          <p:nvPicPr>
            <p:cNvPr id="10" name="Graphique 9" descr="Curseur">
              <a:extLst>
                <a:ext uri="{FF2B5EF4-FFF2-40B4-BE49-F238E27FC236}">
                  <a16:creationId xmlns:a16="http://schemas.microsoft.com/office/drawing/2014/main" id="{FAB0D4EA-764B-4B41-ACA9-9EBC6964072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73918" y="3052152"/>
              <a:ext cx="521110" cy="521110"/>
            </a:xfrm>
            <a:prstGeom prst="rect">
              <a:avLst/>
            </a:prstGeom>
          </p:spPr>
        </p:pic>
      </p:grpSp>
      <p:cxnSp>
        <p:nvCxnSpPr>
          <p:cNvPr id="13" name="Connecteur droit 12">
            <a:extLst>
              <a:ext uri="{FF2B5EF4-FFF2-40B4-BE49-F238E27FC236}">
                <a16:creationId xmlns:a16="http://schemas.microsoft.com/office/drawing/2014/main" id="{B5E3B66A-2DA5-402D-BB07-281EFA11CDA2}"/>
              </a:ext>
            </a:extLst>
          </p:cNvPr>
          <p:cNvCxnSpPr>
            <a:cxnSpLocks/>
          </p:cNvCxnSpPr>
          <p:nvPr/>
        </p:nvCxnSpPr>
        <p:spPr>
          <a:xfrm>
            <a:off x="2982981" y="-442844"/>
            <a:ext cx="0" cy="3218893"/>
          </a:xfrm>
          <a:prstGeom prst="line">
            <a:avLst/>
          </a:prstGeom>
          <a:ln w="127000">
            <a:solidFill>
              <a:srgbClr val="55BDFD"/>
            </a:solidFill>
          </a:ln>
        </p:spPr>
        <p:style>
          <a:lnRef idx="1">
            <a:schemeClr val="accent1"/>
          </a:lnRef>
          <a:fillRef idx="0">
            <a:schemeClr val="accent1"/>
          </a:fillRef>
          <a:effectRef idx="0">
            <a:schemeClr val="accent1"/>
          </a:effectRef>
          <a:fontRef idx="minor">
            <a:schemeClr val="tx1"/>
          </a:fontRef>
        </p:style>
      </p:cxnSp>
      <p:sp>
        <p:nvSpPr>
          <p:cNvPr id="16" name="Espace réservé du contenu 15">
            <a:extLst>
              <a:ext uri="{FF2B5EF4-FFF2-40B4-BE49-F238E27FC236}">
                <a16:creationId xmlns:a16="http://schemas.microsoft.com/office/drawing/2014/main" id="{2D3A8F0F-39AA-4A8E-AE8C-D41545F6DA41}"/>
              </a:ext>
            </a:extLst>
          </p:cNvPr>
          <p:cNvSpPr>
            <a:spLocks noGrp="1"/>
          </p:cNvSpPr>
          <p:nvPr>
            <p:ph sz="quarter" idx="15"/>
          </p:nvPr>
        </p:nvSpPr>
        <p:spPr>
          <a:xfrm>
            <a:off x="5956852" y="5720096"/>
            <a:ext cx="11356591" cy="341418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custDataLst>
      <p:tags r:id="rId1"/>
    </p:custDataLst>
    <p:extLst>
      <p:ext uri="{BB962C8B-B14F-4D97-AF65-F5344CB8AC3E}">
        <p14:creationId xmlns:p14="http://schemas.microsoft.com/office/powerpoint/2010/main" val="610463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par>
                          <p:cTn id="8" fill="hold">
                            <p:stCondLst>
                              <p:cond delay="1000"/>
                            </p:stCondLst>
                            <p:childTnLst>
                              <p:par>
                                <p:cTn id="9" presetID="4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ppt_w</p:attrName>
                                        </p:attrNameLst>
                                      </p:cBhvr>
                                      <p:tavLst>
                                        <p:tav tm="0" fmla="#ppt_w*sin(2.5*pi*$)">
                                          <p:val>
                                            <p:fltVal val="0"/>
                                          </p:val>
                                        </p:tav>
                                        <p:tav tm="100000">
                                          <p:val>
                                            <p:fltVal val="1"/>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childTnLst>
                                </p:cTn>
                              </p:par>
                              <p:par>
                                <p:cTn id="14" presetID="45" presetClass="entr" presetSubtype="0" fill="hold" nodeType="withEffect">
                                  <p:stCondLst>
                                    <p:cond delay="25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ppt_w</p:attrName>
                                        </p:attrNameLst>
                                      </p:cBhvr>
                                      <p:tavLst>
                                        <p:tav tm="0" fmla="#ppt_w*sin(2.5*pi*$)">
                                          <p:val>
                                            <p:fltVal val="0"/>
                                          </p:val>
                                        </p:tav>
                                        <p:tav tm="100000">
                                          <p:val>
                                            <p:fltVal val="1"/>
                                          </p:val>
                                        </p:tav>
                                      </p:tavLst>
                                    </p:anim>
                                    <p:anim calcmode="lin" valueType="num">
                                      <p:cBhvr>
                                        <p:cTn id="18"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_SOUS-SECTION">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587920"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8108971" y="1471386"/>
            <a:ext cx="9187808" cy="6316482"/>
          </a:xfrm>
        </p:spPr>
        <p:txBody>
          <a:bodyPr anchor="ctr" anchorCtr="0">
            <a:noAutofit/>
          </a:bodyPr>
          <a:lstStyle>
            <a:lvl1pPr marL="0" indent="0" algn="ctr">
              <a:buNone/>
              <a:defRPr sz="8098" b="0">
                <a:solidFill>
                  <a:schemeClr val="bg1"/>
                </a:solidFill>
                <a:latin typeface="Segoe UI Light" panose="020B0502040204020203" pitchFamily="34" charset="0"/>
                <a:cs typeface="Segoe UI Light" panose="020B0502040204020203" pitchFamily="34" charset="0"/>
              </a:defRPr>
            </a:lvl1pPr>
          </a:lstStyle>
          <a:p>
            <a:pPr lvl="0"/>
            <a:r>
              <a:rPr lang="fr-FR" dirty="0"/>
              <a:t>titre</a:t>
            </a:r>
          </a:p>
        </p:txBody>
      </p:sp>
      <p:sp>
        <p:nvSpPr>
          <p:cNvPr id="7" name="Rectangle 6">
            <a:extLst>
              <a:ext uri="{FF2B5EF4-FFF2-40B4-BE49-F238E27FC236}">
                <a16:creationId xmlns:a16="http://schemas.microsoft.com/office/drawing/2014/main" id="{169E6561-74E0-4321-B4B5-72F5CA43D810}"/>
              </a:ext>
            </a:extLst>
          </p:cNvPr>
          <p:cNvSpPr/>
          <p:nvPr/>
        </p:nvSpPr>
        <p:spPr>
          <a:xfrm>
            <a:off x="1" y="0"/>
            <a:ext cx="7321961" cy="10285413"/>
          </a:xfrm>
          <a:prstGeom prst="rect">
            <a:avLst/>
          </a:prstGeom>
          <a:solidFill>
            <a:srgbClr val="55BDF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Tree>
    <p:custDataLst>
      <p:tags r:id="rId1"/>
    </p:custDataLst>
    <p:extLst>
      <p:ext uri="{BB962C8B-B14F-4D97-AF65-F5344CB8AC3E}">
        <p14:creationId xmlns:p14="http://schemas.microsoft.com/office/powerpoint/2010/main" val="1363103558"/>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726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SOUS-SECTION">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587920"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7" name="Rectangle 6">
            <a:extLst>
              <a:ext uri="{FF2B5EF4-FFF2-40B4-BE49-F238E27FC236}">
                <a16:creationId xmlns:a16="http://schemas.microsoft.com/office/drawing/2014/main" id="{169E6561-74E0-4321-B4B5-72F5CA43D810}"/>
              </a:ext>
            </a:extLst>
          </p:cNvPr>
          <p:cNvSpPr/>
          <p:nvPr/>
        </p:nvSpPr>
        <p:spPr>
          <a:xfrm>
            <a:off x="1" y="0"/>
            <a:ext cx="7321961" cy="10285413"/>
          </a:xfrm>
          <a:prstGeom prst="rect">
            <a:avLst/>
          </a:prstGeom>
          <a:solidFill>
            <a:srgbClr val="007386"/>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8" name="Espace réservé du texte 19">
            <a:extLst>
              <a:ext uri="{FF2B5EF4-FFF2-40B4-BE49-F238E27FC236}">
                <a16:creationId xmlns:a16="http://schemas.microsoft.com/office/drawing/2014/main" id="{CAD7000C-B31C-4148-A839-3424AE3BEAF9}"/>
              </a:ext>
            </a:extLst>
          </p:cNvPr>
          <p:cNvSpPr>
            <a:spLocks noGrp="1"/>
          </p:cNvSpPr>
          <p:nvPr>
            <p:ph type="body" sz="quarter" idx="14" hasCustomPrompt="1"/>
          </p:nvPr>
        </p:nvSpPr>
        <p:spPr>
          <a:xfrm>
            <a:off x="8108971" y="1471386"/>
            <a:ext cx="9187808" cy="6316482"/>
          </a:xfrm>
        </p:spPr>
        <p:txBody>
          <a:bodyPr anchor="ctr" anchorCtr="0">
            <a:noAutofit/>
          </a:bodyPr>
          <a:lstStyle>
            <a:lvl1pPr marL="0" indent="0" algn="ctr">
              <a:buNone/>
              <a:defRPr sz="8098" b="0">
                <a:solidFill>
                  <a:schemeClr val="bg1"/>
                </a:solidFill>
                <a:latin typeface="Segoe UI Light" panose="020B0502040204020203" pitchFamily="34" charset="0"/>
                <a:cs typeface="Segoe UI Light" panose="020B0502040204020203" pitchFamily="34" charset="0"/>
              </a:defRPr>
            </a:lvl1pPr>
          </a:lstStyle>
          <a:p>
            <a:pPr lvl="0"/>
            <a:r>
              <a:rPr lang="fr-FR" dirty="0"/>
              <a:t>titre</a:t>
            </a:r>
          </a:p>
        </p:txBody>
      </p:sp>
    </p:spTree>
    <p:custDataLst>
      <p:tags r:id="rId1"/>
    </p:custDataLst>
    <p:extLst>
      <p:ext uri="{BB962C8B-B14F-4D97-AF65-F5344CB8AC3E}">
        <p14:creationId xmlns:p14="http://schemas.microsoft.com/office/powerpoint/2010/main" val="3558670625"/>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7265">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3_SOUS-SECTION">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587920"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7" name="Rectangle 6">
            <a:extLst>
              <a:ext uri="{FF2B5EF4-FFF2-40B4-BE49-F238E27FC236}">
                <a16:creationId xmlns:a16="http://schemas.microsoft.com/office/drawing/2014/main" id="{169E6561-74E0-4321-B4B5-72F5CA43D810}"/>
              </a:ext>
            </a:extLst>
          </p:cNvPr>
          <p:cNvSpPr/>
          <p:nvPr/>
        </p:nvSpPr>
        <p:spPr>
          <a:xfrm>
            <a:off x="1" y="0"/>
            <a:ext cx="7321961" cy="10285413"/>
          </a:xfrm>
          <a:prstGeom prst="rect">
            <a:avLst/>
          </a:prstGeom>
          <a:solidFill>
            <a:srgbClr val="0090CC"/>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8" name="Espace réservé du texte 19">
            <a:extLst>
              <a:ext uri="{FF2B5EF4-FFF2-40B4-BE49-F238E27FC236}">
                <a16:creationId xmlns:a16="http://schemas.microsoft.com/office/drawing/2014/main" id="{44A224FE-890A-42CD-997B-8FA9F2AC905D}"/>
              </a:ext>
            </a:extLst>
          </p:cNvPr>
          <p:cNvSpPr>
            <a:spLocks noGrp="1"/>
          </p:cNvSpPr>
          <p:nvPr>
            <p:ph type="body" sz="quarter" idx="14" hasCustomPrompt="1"/>
          </p:nvPr>
        </p:nvSpPr>
        <p:spPr>
          <a:xfrm>
            <a:off x="8108971" y="1471386"/>
            <a:ext cx="9187808" cy="6316482"/>
          </a:xfrm>
        </p:spPr>
        <p:txBody>
          <a:bodyPr anchor="ctr" anchorCtr="0">
            <a:noAutofit/>
          </a:bodyPr>
          <a:lstStyle>
            <a:lvl1pPr marL="0" indent="0" algn="ctr">
              <a:buNone/>
              <a:defRPr sz="8098" b="0">
                <a:solidFill>
                  <a:schemeClr val="bg1"/>
                </a:solidFill>
                <a:latin typeface="Segoe UI Light" panose="020B0502040204020203" pitchFamily="34" charset="0"/>
                <a:cs typeface="Segoe UI Light" panose="020B0502040204020203" pitchFamily="34" charset="0"/>
              </a:defRPr>
            </a:lvl1pPr>
          </a:lstStyle>
          <a:p>
            <a:pPr lvl="0"/>
            <a:r>
              <a:rPr lang="fr-FR" dirty="0"/>
              <a:t>titre</a:t>
            </a:r>
          </a:p>
        </p:txBody>
      </p:sp>
    </p:spTree>
    <p:custDataLst>
      <p:tags r:id="rId1"/>
    </p:custDataLst>
    <p:extLst>
      <p:ext uri="{BB962C8B-B14F-4D97-AF65-F5344CB8AC3E}">
        <p14:creationId xmlns:p14="http://schemas.microsoft.com/office/powerpoint/2010/main" val="1681005316"/>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7265">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4_SOUS-SECTION">
    <p:bg>
      <p:bgPr>
        <a:solidFill>
          <a:srgbClr val="222933"/>
        </a:solidFill>
        <a:effectLst/>
      </p:bgPr>
    </p:bg>
    <p:spTree>
      <p:nvGrpSpPr>
        <p:cNvPr id="1" name=""/>
        <p:cNvGrpSpPr/>
        <p:nvPr/>
      </p:nvGrpSpPr>
      <p:grpSpPr>
        <a:xfrm>
          <a:off x="0" y="0"/>
          <a:ext cx="0" cy="0"/>
          <a:chOff x="0" y="0"/>
          <a:chExt cx="0" cy="0"/>
        </a:xfrm>
      </p:grpSpPr>
      <p:sp>
        <p:nvSpPr>
          <p:cNvPr id="4" name="Espace réservé pour une image  3">
            <a:extLst>
              <a:ext uri="{FF2B5EF4-FFF2-40B4-BE49-F238E27FC236}">
                <a16:creationId xmlns:a16="http://schemas.microsoft.com/office/drawing/2014/main" id="{D34C8417-E0C7-45D4-9690-EB124F878954}"/>
              </a:ext>
            </a:extLst>
          </p:cNvPr>
          <p:cNvSpPr>
            <a:spLocks noGrp="1"/>
          </p:cNvSpPr>
          <p:nvPr>
            <p:ph type="pic" sz="quarter" idx="15"/>
          </p:nvPr>
        </p:nvSpPr>
        <p:spPr>
          <a:xfrm>
            <a:off x="0" y="0"/>
            <a:ext cx="8065237" cy="10285413"/>
          </a:xfrm>
        </p:spPr>
        <p:txBody>
          <a:bodyPr/>
          <a:lstStyle/>
          <a:p>
            <a:r>
              <a:rPr lang="fr-FR"/>
              <a:t>Cliquez sur l'icône pour ajouter une image</a:t>
            </a:r>
          </a:p>
        </p:txBody>
      </p:sp>
      <p:sp>
        <p:nvSpPr>
          <p:cNvPr id="2" name="Titre 1"/>
          <p:cNvSpPr>
            <a:spLocks noGrp="1"/>
          </p:cNvSpPr>
          <p:nvPr>
            <p:ph type="ctrTitle" hasCustomPrompt="1"/>
          </p:nvPr>
        </p:nvSpPr>
        <p:spPr>
          <a:xfrm>
            <a:off x="3562424"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7" name="Espace réservé du texte 19">
            <a:extLst>
              <a:ext uri="{FF2B5EF4-FFF2-40B4-BE49-F238E27FC236}">
                <a16:creationId xmlns:a16="http://schemas.microsoft.com/office/drawing/2014/main" id="{744F7E45-62ED-4E2F-9B75-BA1259B2AD80}"/>
              </a:ext>
            </a:extLst>
          </p:cNvPr>
          <p:cNvSpPr>
            <a:spLocks noGrp="1"/>
          </p:cNvSpPr>
          <p:nvPr>
            <p:ph type="body" sz="quarter" idx="14" hasCustomPrompt="1"/>
          </p:nvPr>
        </p:nvSpPr>
        <p:spPr>
          <a:xfrm>
            <a:off x="8108971" y="1471386"/>
            <a:ext cx="9187808" cy="6316482"/>
          </a:xfrm>
        </p:spPr>
        <p:txBody>
          <a:bodyPr anchor="ctr" anchorCtr="0">
            <a:noAutofit/>
          </a:bodyPr>
          <a:lstStyle>
            <a:lvl1pPr marL="0" indent="0" algn="ctr">
              <a:buNone/>
              <a:defRPr sz="8098" b="0">
                <a:solidFill>
                  <a:schemeClr val="bg1"/>
                </a:solidFill>
                <a:latin typeface="Segoe UI Light" panose="020B0502040204020203" pitchFamily="34" charset="0"/>
                <a:cs typeface="Segoe UI Light" panose="020B0502040204020203" pitchFamily="34" charset="0"/>
              </a:defRPr>
            </a:lvl1pPr>
          </a:lstStyle>
          <a:p>
            <a:pPr lvl="0"/>
            <a:r>
              <a:rPr lang="fr-FR" dirty="0"/>
              <a:t>titre</a:t>
            </a:r>
          </a:p>
        </p:txBody>
      </p:sp>
    </p:spTree>
    <p:custDataLst>
      <p:tags r:id="rId1"/>
    </p:custDataLst>
    <p:extLst>
      <p:ext uri="{BB962C8B-B14F-4D97-AF65-F5344CB8AC3E}">
        <p14:creationId xmlns:p14="http://schemas.microsoft.com/office/powerpoint/2010/main" val="3290189975"/>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_SECTION">
    <p:bg>
      <p:bgPr>
        <a:solidFill>
          <a:srgbClr val="55BDFD"/>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222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942568" y="1471386"/>
            <a:ext cx="11328022" cy="4120143"/>
          </a:xfrm>
        </p:spPr>
        <p:txBody>
          <a:bodyPr anchor="ctr" anchorCtr="0">
            <a:noAutofit/>
          </a:bodyPr>
          <a:lstStyle>
            <a:lvl1pPr marL="0" indent="0" algn="ctr">
              <a:buNone/>
              <a:defRPr sz="10798" b="0">
                <a:solidFill>
                  <a:srgbClr val="222933"/>
                </a:solidFill>
                <a:latin typeface="Segoe UI Light" panose="020B0502040204020203" pitchFamily="34" charset="0"/>
                <a:cs typeface="Segoe UI Light" panose="020B0502040204020203" pitchFamily="34" charset="0"/>
              </a:defRPr>
            </a:lvl1pPr>
          </a:lstStyle>
          <a:p>
            <a:pPr lvl="0"/>
            <a:r>
              <a:rPr lang="fr-FR" dirty="0"/>
              <a:t>titre</a:t>
            </a:r>
          </a:p>
        </p:txBody>
      </p:sp>
      <p:sp>
        <p:nvSpPr>
          <p:cNvPr id="5" name="Ellipse 4">
            <a:extLst>
              <a:ext uri="{FF2B5EF4-FFF2-40B4-BE49-F238E27FC236}">
                <a16:creationId xmlns:a16="http://schemas.microsoft.com/office/drawing/2014/main" id="{7CD49A98-A8A2-40A5-8DA0-3BF448AB9F52}"/>
              </a:ext>
            </a:extLst>
          </p:cNvPr>
          <p:cNvSpPr/>
          <p:nvPr/>
        </p:nvSpPr>
        <p:spPr>
          <a:xfrm>
            <a:off x="580398" y="2740077"/>
            <a:ext cx="4805166" cy="4805259"/>
          </a:xfrm>
          <a:prstGeom prst="ellipse">
            <a:avLst/>
          </a:prstGeom>
          <a:solidFill>
            <a:srgbClr val="222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371326" rtl="0" eaLnBrk="1" fontAlgn="auto" latinLnBrk="0" hangingPunct="1">
              <a:lnSpc>
                <a:spcPct val="100000"/>
              </a:lnSpc>
              <a:spcBef>
                <a:spcPts val="0"/>
              </a:spcBef>
              <a:spcAft>
                <a:spcPts val="0"/>
              </a:spcAft>
              <a:buClrTx/>
              <a:buSzTx/>
              <a:buFontTx/>
              <a:buNone/>
              <a:tabLst/>
              <a:defRPr/>
            </a:pPr>
            <a:endParaRPr kumimoji="0" lang="en-US" sz="2699" b="0" i="0" u="none" strike="noStrike" kern="1200" cap="none" spc="0" normalizeH="0" baseline="0" noProof="0">
              <a:ln>
                <a:noFill/>
              </a:ln>
              <a:solidFill>
                <a:prstClr val="white"/>
              </a:solidFill>
              <a:effectLst/>
              <a:uLnTx/>
              <a:uFillTx/>
              <a:latin typeface="Segoe UI" panose="020B0502040204020203" pitchFamily="34" charset="0"/>
              <a:ea typeface="+mn-ea"/>
              <a:cs typeface="+mn-cs"/>
            </a:endParaRPr>
          </a:p>
        </p:txBody>
      </p:sp>
      <p:cxnSp>
        <p:nvCxnSpPr>
          <p:cNvPr id="13" name="Connecteur droit 12">
            <a:extLst>
              <a:ext uri="{FF2B5EF4-FFF2-40B4-BE49-F238E27FC236}">
                <a16:creationId xmlns:a16="http://schemas.microsoft.com/office/drawing/2014/main" id="{B5E3B66A-2DA5-402D-BB07-281EFA11CDA2}"/>
              </a:ext>
            </a:extLst>
          </p:cNvPr>
          <p:cNvCxnSpPr>
            <a:cxnSpLocks/>
          </p:cNvCxnSpPr>
          <p:nvPr/>
        </p:nvCxnSpPr>
        <p:spPr>
          <a:xfrm>
            <a:off x="2982981" y="-442844"/>
            <a:ext cx="0" cy="3218893"/>
          </a:xfrm>
          <a:prstGeom prst="line">
            <a:avLst/>
          </a:prstGeom>
          <a:ln w="127000">
            <a:solidFill>
              <a:srgbClr val="222933"/>
            </a:solidFill>
          </a:ln>
        </p:spPr>
        <p:style>
          <a:lnRef idx="1">
            <a:schemeClr val="accent1"/>
          </a:lnRef>
          <a:fillRef idx="0">
            <a:schemeClr val="accent1"/>
          </a:fillRef>
          <a:effectRef idx="0">
            <a:schemeClr val="accent1"/>
          </a:effectRef>
          <a:fontRef idx="minor">
            <a:schemeClr val="tx1"/>
          </a:fontRef>
        </p:style>
      </p:cxnSp>
      <p:sp>
        <p:nvSpPr>
          <p:cNvPr id="16" name="Espace réservé du contenu 15">
            <a:extLst>
              <a:ext uri="{FF2B5EF4-FFF2-40B4-BE49-F238E27FC236}">
                <a16:creationId xmlns:a16="http://schemas.microsoft.com/office/drawing/2014/main" id="{2D3A8F0F-39AA-4A8E-AE8C-D41545F6DA41}"/>
              </a:ext>
            </a:extLst>
          </p:cNvPr>
          <p:cNvSpPr>
            <a:spLocks noGrp="1"/>
          </p:cNvSpPr>
          <p:nvPr>
            <p:ph sz="quarter" idx="15"/>
          </p:nvPr>
        </p:nvSpPr>
        <p:spPr>
          <a:xfrm>
            <a:off x="5956852" y="5720096"/>
            <a:ext cx="11356591" cy="341418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pic>
        <p:nvPicPr>
          <p:cNvPr id="15" name="Graphique 14">
            <a:extLst>
              <a:ext uri="{FF2B5EF4-FFF2-40B4-BE49-F238E27FC236}">
                <a16:creationId xmlns:a16="http://schemas.microsoft.com/office/drawing/2014/main" id="{04D7BC0A-7482-4C8F-93EB-BDE762F9E59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84661" y="3339821"/>
            <a:ext cx="2283797" cy="2899710"/>
          </a:xfrm>
          <a:prstGeom prst="rect">
            <a:avLst/>
          </a:prstGeom>
        </p:spPr>
      </p:pic>
      <p:sp>
        <p:nvSpPr>
          <p:cNvPr id="17" name="Rectangle 16">
            <a:extLst>
              <a:ext uri="{FF2B5EF4-FFF2-40B4-BE49-F238E27FC236}">
                <a16:creationId xmlns:a16="http://schemas.microsoft.com/office/drawing/2014/main" id="{8DF9F895-EC7D-4544-B9AE-D81AA9FCDC78}"/>
              </a:ext>
            </a:extLst>
          </p:cNvPr>
          <p:cNvSpPr/>
          <p:nvPr/>
        </p:nvSpPr>
        <p:spPr>
          <a:xfrm>
            <a:off x="2691235" y="6513261"/>
            <a:ext cx="583493" cy="646203"/>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spAutoFit/>
          </a:bodyPr>
          <a:lstStyle/>
          <a:p>
            <a:pPr marL="0" marR="0" lvl="0" indent="0" algn="ctr" defTabSz="1371326" rtl="0" eaLnBrk="1" fontAlgn="auto" latinLnBrk="0" hangingPunct="1">
              <a:lnSpc>
                <a:spcPct val="100000"/>
              </a:lnSpc>
              <a:spcBef>
                <a:spcPts val="0"/>
              </a:spcBef>
              <a:spcAft>
                <a:spcPts val="0"/>
              </a:spcAft>
              <a:buClrTx/>
              <a:buSzTx/>
              <a:buFontTx/>
              <a:buNone/>
              <a:tabLst/>
              <a:defRPr/>
            </a:pPr>
            <a:r>
              <a:rPr kumimoji="0" lang="fr-FR" sz="4199"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rPr>
              <a:t>TP</a:t>
            </a:r>
            <a:endParaRPr kumimoji="0" lang="en-US" sz="4199" b="0" i="0" u="none" strike="noStrike" kern="1200" cap="none" spc="0" normalizeH="0" baseline="0" noProof="0" dirty="0">
              <a:ln>
                <a:noFill/>
              </a:ln>
              <a:solidFill>
                <a:prstClr val="white"/>
              </a:solidFill>
              <a:effectLst/>
              <a:uLnTx/>
              <a:uFillTx/>
              <a:latin typeface="Segoe UI" panose="020B0502040204020203" pitchFamily="34" charset="0"/>
              <a:ea typeface="+mn-ea"/>
              <a:cs typeface="Segoe UI" panose="020B0502040204020203" pitchFamily="34" charset="0"/>
            </a:endParaRPr>
          </a:p>
        </p:txBody>
      </p:sp>
    </p:spTree>
    <p:custDataLst>
      <p:tags r:id="rId1"/>
    </p:custDataLst>
    <p:extLst>
      <p:ext uri="{BB962C8B-B14F-4D97-AF65-F5344CB8AC3E}">
        <p14:creationId xmlns:p14="http://schemas.microsoft.com/office/powerpoint/2010/main" val="729593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par>
                          <p:cTn id="8" fill="hold">
                            <p:stCondLst>
                              <p:cond delay="1000"/>
                            </p:stCondLst>
                            <p:childTnLst>
                              <p:par>
                                <p:cTn id="9" presetID="45"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ppt_w</p:attrName>
                                        </p:attrNameLst>
                                      </p:cBhvr>
                                      <p:tavLst>
                                        <p:tav tm="0" fmla="#ppt_w*sin(2.5*pi*$)">
                                          <p:val>
                                            <p:fltVal val="0"/>
                                          </p:val>
                                        </p:tav>
                                        <p:tav tm="100000">
                                          <p:val>
                                            <p:fltVal val="1"/>
                                          </p:val>
                                        </p:tav>
                                      </p:tavLst>
                                    </p:anim>
                                    <p:anim calcmode="lin" valueType="num">
                                      <p:cBhvr>
                                        <p:cTn id="13" dur="1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3_SECTION">
    <p:spTree>
      <p:nvGrpSpPr>
        <p:cNvPr id="1" name=""/>
        <p:cNvGrpSpPr/>
        <p:nvPr/>
      </p:nvGrpSpPr>
      <p:grpSpPr>
        <a:xfrm>
          <a:off x="0" y="0"/>
          <a:ext cx="0" cy="0"/>
          <a:chOff x="0" y="0"/>
          <a:chExt cx="0" cy="0"/>
        </a:xfrm>
      </p:grpSpPr>
      <p:sp>
        <p:nvSpPr>
          <p:cNvPr id="8" name="Rectangle 7"/>
          <p:cNvSpPr/>
          <p:nvPr/>
        </p:nvSpPr>
        <p:spPr>
          <a:xfrm>
            <a:off x="0" y="0"/>
            <a:ext cx="18284825" cy="10285413"/>
          </a:xfrm>
          <a:prstGeom prst="rect">
            <a:avLst/>
          </a:prstGeom>
          <a:solidFill>
            <a:srgbClr val="22293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a:t>Visualisation de données avec Matplotlib</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0" y="1471386"/>
            <a:ext cx="18302183" cy="6316482"/>
          </a:xfrm>
        </p:spPr>
        <p:txBody>
          <a:bodyPr anchor="ctr" anchorCtr="0">
            <a:noAutofit/>
          </a:bodyPr>
          <a:lstStyle>
            <a:lvl1pPr marL="0" indent="0" algn="ctr">
              <a:buNone/>
              <a:defRPr sz="10798" b="0">
                <a:solidFill>
                  <a:srgbClr val="55BDFD"/>
                </a:solidFill>
                <a:latin typeface="Segoe UI Light" panose="020B0502040204020203" pitchFamily="34" charset="0"/>
                <a:cs typeface="Segoe UI Light" panose="020B0502040204020203" pitchFamily="34" charset="0"/>
              </a:defRPr>
            </a:lvl1pPr>
          </a:lstStyle>
          <a:p>
            <a:pPr lvl="0"/>
            <a:r>
              <a:rPr lang="fr-FR"/>
              <a:t>titre</a:t>
            </a:r>
          </a:p>
        </p:txBody>
      </p:sp>
    </p:spTree>
    <p:custDataLst>
      <p:tags r:id="rId1"/>
    </p:custDataLst>
    <p:extLst>
      <p:ext uri="{BB962C8B-B14F-4D97-AF65-F5344CB8AC3E}">
        <p14:creationId xmlns:p14="http://schemas.microsoft.com/office/powerpoint/2010/main" val="3262371214"/>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COUV SLIDE BLC">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2285603" y="2533258"/>
            <a:ext cx="13713619" cy="3580847"/>
          </a:xfrm>
        </p:spPr>
        <p:txBody>
          <a:bodyPr anchor="b"/>
          <a:lstStyle>
            <a:lvl1pPr algn="ctr">
              <a:defRPr sz="8998">
                <a:solidFill>
                  <a:srgbClr val="222933"/>
                </a:solidFill>
                <a:latin typeface="Segoe UI Light" panose="020B0502040204020203" pitchFamily="34" charset="0"/>
                <a:cs typeface="Segoe UI Light" panose="020B0502040204020203" pitchFamily="34" charset="0"/>
              </a:defRPr>
            </a:lvl1pPr>
          </a:lstStyle>
          <a:p>
            <a:r>
              <a:rPr lang="fr-FR" dirty="0"/>
              <a:t>Titre du cours</a:t>
            </a:r>
          </a:p>
        </p:txBody>
      </p:sp>
      <p:sp>
        <p:nvSpPr>
          <p:cNvPr id="3" name="Sous-titre 2"/>
          <p:cNvSpPr>
            <a:spLocks noGrp="1"/>
          </p:cNvSpPr>
          <p:nvPr>
            <p:ph type="subTitle" idx="1" hasCustomPrompt="1"/>
          </p:nvPr>
        </p:nvSpPr>
        <p:spPr>
          <a:xfrm>
            <a:off x="2285603" y="6252196"/>
            <a:ext cx="13713619" cy="2483260"/>
          </a:xfrm>
        </p:spPr>
        <p:txBody>
          <a:bodyPr/>
          <a:lstStyle>
            <a:lvl1pPr marL="0" indent="0" algn="ctr">
              <a:buNone/>
              <a:defRPr sz="3599" b="1" baseline="0">
                <a:solidFill>
                  <a:srgbClr val="55BDFD"/>
                </a:solidFill>
                <a:latin typeface="Segoe UI" panose="020B0502040204020203" pitchFamily="34" charset="0"/>
                <a:cs typeface="Segoe UI" panose="020B0502040204020203" pitchFamily="34" charset="0"/>
              </a:defRPr>
            </a:lvl1pPr>
            <a:lvl2pPr marL="685663" indent="0" algn="ctr">
              <a:buNone/>
              <a:defRPr sz="2999"/>
            </a:lvl2pPr>
            <a:lvl3pPr marL="1371326" indent="0" algn="ctr">
              <a:buNone/>
              <a:defRPr sz="2699"/>
            </a:lvl3pPr>
            <a:lvl4pPr marL="2056989" indent="0" algn="ctr">
              <a:buNone/>
              <a:defRPr sz="2400"/>
            </a:lvl4pPr>
            <a:lvl5pPr marL="2742651" indent="0" algn="ctr">
              <a:buNone/>
              <a:defRPr sz="2400"/>
            </a:lvl5pPr>
            <a:lvl6pPr marL="3428314" indent="0" algn="ctr">
              <a:buNone/>
              <a:defRPr sz="2400"/>
            </a:lvl6pPr>
            <a:lvl7pPr marL="4113977" indent="0" algn="ctr">
              <a:buNone/>
              <a:defRPr sz="2400"/>
            </a:lvl7pPr>
            <a:lvl8pPr marL="4799640" indent="0" algn="ctr">
              <a:buNone/>
              <a:defRPr sz="2400"/>
            </a:lvl8pPr>
            <a:lvl9pPr marL="5485303" indent="0" algn="ctr">
              <a:buNone/>
              <a:defRPr sz="2400"/>
            </a:lvl9pPr>
          </a:lstStyle>
          <a:p>
            <a:r>
              <a:rPr lang="fr-FR" dirty="0"/>
              <a:t>Numéro du module - Titre du module</a:t>
            </a:r>
          </a:p>
        </p:txBody>
      </p:sp>
      <p:sp>
        <p:nvSpPr>
          <p:cNvPr id="6" name="Rectangle 5">
            <a:extLst>
              <a:ext uri="{FF2B5EF4-FFF2-40B4-BE49-F238E27FC236}">
                <a16:creationId xmlns:a16="http://schemas.microsoft.com/office/drawing/2014/main" id="{DE9D5B2E-5FD0-475B-84C5-B9731DCD7525}"/>
              </a:ext>
            </a:extLst>
          </p:cNvPr>
          <p:cNvSpPr/>
          <p:nvPr/>
        </p:nvSpPr>
        <p:spPr>
          <a:xfrm>
            <a:off x="17258685" y="1"/>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Tree>
    <p:custDataLst>
      <p:tags r:id="rId1"/>
    </p:custDataLst>
    <p:extLst>
      <p:ext uri="{BB962C8B-B14F-4D97-AF65-F5344CB8AC3E}">
        <p14:creationId xmlns:p14="http://schemas.microsoft.com/office/powerpoint/2010/main" val="447974771"/>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1_PRESENTATION">
    <p:spTree>
      <p:nvGrpSpPr>
        <p:cNvPr id="1" name=""/>
        <p:cNvGrpSpPr/>
        <p:nvPr/>
      </p:nvGrpSpPr>
      <p:grpSpPr>
        <a:xfrm>
          <a:off x="0" y="0"/>
          <a:ext cx="0" cy="0"/>
          <a:chOff x="0" y="0"/>
          <a:chExt cx="0" cy="0"/>
        </a:xfrm>
      </p:grpSpPr>
      <p:sp>
        <p:nvSpPr>
          <p:cNvPr id="8" name="Rectangle 7"/>
          <p:cNvSpPr/>
          <p:nvPr/>
        </p:nvSpPr>
        <p:spPr>
          <a:xfrm>
            <a:off x="0" y="0"/>
            <a:ext cx="18284825" cy="10285413"/>
          </a:xfrm>
          <a:prstGeom prst="rect">
            <a:avLst/>
          </a:prstGeom>
          <a:solidFill>
            <a:srgbClr val="55BDF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40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124620" y="2608561"/>
            <a:ext cx="14151423" cy="3831729"/>
          </a:xfrm>
        </p:spPr>
        <p:txBody>
          <a:bodyPr>
            <a:noAutofit/>
          </a:bodyPr>
          <a:lstStyle>
            <a:lvl1pPr>
              <a:defRPr sz="3599">
                <a:solidFill>
                  <a:schemeClr val="bg1"/>
                </a:solidFill>
                <a:latin typeface="Segoe UI" panose="020B0502040204020203" pitchFamily="34" charset="0"/>
                <a:cs typeface="Segoe UI" panose="020B0502040204020203" pitchFamily="34" charset="0"/>
              </a:defRPr>
            </a:lvl1pPr>
            <a:lvl2pPr>
              <a:defRPr sz="2999">
                <a:solidFill>
                  <a:schemeClr val="bg1"/>
                </a:solidFill>
                <a:latin typeface="Segoe UI" panose="020B0502040204020203" pitchFamily="34" charset="0"/>
                <a:cs typeface="Segoe UI" panose="020B0502040204020203" pitchFamily="34" charset="0"/>
              </a:defRPr>
            </a:lvl2pPr>
            <a:lvl3pPr>
              <a:defRPr sz="2699">
                <a:solidFill>
                  <a:schemeClr val="bg1"/>
                </a:solidFill>
                <a:latin typeface="Segoe UI" panose="020B0502040204020203" pitchFamily="34" charset="0"/>
                <a:cs typeface="Segoe UI" panose="020B0502040204020203" pitchFamily="34" charset="0"/>
              </a:defRPr>
            </a:lvl3pPr>
            <a:lvl4pPr>
              <a:defRPr sz="2400">
                <a:solidFill>
                  <a:schemeClr val="bg1"/>
                </a:solidFill>
                <a:latin typeface="Segoe UI" panose="020B0502040204020203" pitchFamily="34" charset="0"/>
                <a:cs typeface="Segoe UI" panose="020B0502040204020203" pitchFamily="34" charset="0"/>
              </a:defRPr>
            </a:lvl4pPr>
            <a:lvl5pPr>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3124622" y="1628523"/>
            <a:ext cx="5501588" cy="814262"/>
          </a:xfrm>
        </p:spPr>
        <p:txBody>
          <a:bodyPr/>
          <a:lstStyle>
            <a:lvl1pPr marL="0" indent="0">
              <a:buNone/>
              <a:defRPr b="1">
                <a:solidFill>
                  <a:srgbClr val="40404C"/>
                </a:solidFill>
                <a:latin typeface="Segoe UI" panose="020B0502040204020203" pitchFamily="34" charset="0"/>
                <a:cs typeface="Segoe UI" panose="020B0502040204020203" pitchFamily="34" charset="0"/>
              </a:defRPr>
            </a:lvl1pPr>
          </a:lstStyle>
          <a:p>
            <a:pPr lvl="0"/>
            <a:r>
              <a:rPr lang="fr-FR" dirty="0"/>
              <a:t>titre</a:t>
            </a:r>
          </a:p>
        </p:txBody>
      </p:sp>
    </p:spTree>
    <p:extLst>
      <p:ext uri="{BB962C8B-B14F-4D97-AF65-F5344CB8AC3E}">
        <p14:creationId xmlns:p14="http://schemas.microsoft.com/office/powerpoint/2010/main" val="233554435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5_CONTENU">
    <p:spTree>
      <p:nvGrpSpPr>
        <p:cNvPr id="1" name=""/>
        <p:cNvGrpSpPr/>
        <p:nvPr/>
      </p:nvGrpSpPr>
      <p:grpSpPr>
        <a:xfrm>
          <a:off x="0" y="0"/>
          <a:ext cx="0" cy="0"/>
          <a:chOff x="0" y="0"/>
          <a:chExt cx="0" cy="0"/>
        </a:xfrm>
      </p:grpSpPr>
      <p:sp>
        <p:nvSpPr>
          <p:cNvPr id="8" name="Rectangle 7"/>
          <p:cNvSpPr/>
          <p:nvPr/>
        </p:nvSpPr>
        <p:spPr>
          <a:xfrm>
            <a:off x="0" y="0"/>
            <a:ext cx="18284825" cy="10285413"/>
          </a:xfrm>
          <a:prstGeom prst="rect">
            <a:avLst/>
          </a:prstGeom>
          <a:solidFill>
            <a:srgbClr val="22293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a:t>titre</a:t>
            </a:r>
            <a:endParaRPr lang="fr-FR" dirty="0"/>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124623" y="2647538"/>
            <a:ext cx="14151421" cy="5899880"/>
          </a:xfrm>
        </p:spPr>
        <p:txBody>
          <a:bodyPr>
            <a:noAutofit/>
          </a:bodyPr>
          <a:lstStyle>
            <a:lvl1pPr>
              <a:lnSpc>
                <a:spcPct val="100000"/>
              </a:lnSpc>
              <a:defRPr sz="3400">
                <a:solidFill>
                  <a:schemeClr val="bg1"/>
                </a:solidFill>
                <a:latin typeface="Segoe UI" panose="020B0502040204020203" pitchFamily="34" charset="0"/>
                <a:cs typeface="Segoe UI" panose="020B0502040204020203" pitchFamily="34" charset="0"/>
              </a:defRPr>
            </a:lvl1pPr>
            <a:lvl2pPr>
              <a:lnSpc>
                <a:spcPct val="100000"/>
              </a:lnSpc>
              <a:defRPr sz="2999">
                <a:solidFill>
                  <a:schemeClr val="bg1"/>
                </a:solidFill>
                <a:latin typeface="Segoe UI" panose="020B0502040204020203" pitchFamily="34" charset="0"/>
                <a:cs typeface="Segoe UI" panose="020B0502040204020203" pitchFamily="34" charset="0"/>
              </a:defRPr>
            </a:lvl2pPr>
            <a:lvl3pPr>
              <a:lnSpc>
                <a:spcPct val="100000"/>
              </a:lnSpc>
              <a:defRPr sz="2699">
                <a:solidFill>
                  <a:schemeClr val="bg1"/>
                </a:solidFill>
                <a:latin typeface="Segoe UI" panose="020B0502040204020203" pitchFamily="34" charset="0"/>
                <a:cs typeface="Segoe UI" panose="020B0502040204020203" pitchFamily="34" charset="0"/>
              </a:defRPr>
            </a:lvl3pPr>
            <a:lvl4pPr>
              <a:lnSpc>
                <a:spcPct val="100000"/>
              </a:lnSpc>
              <a:defRPr sz="2400">
                <a:solidFill>
                  <a:schemeClr val="bg1"/>
                </a:solidFill>
                <a:latin typeface="Segoe UI" panose="020B0502040204020203" pitchFamily="34" charset="0"/>
                <a:cs typeface="Segoe UI" panose="020B0502040204020203" pitchFamily="34" charset="0"/>
              </a:defRPr>
            </a:lvl4pPr>
            <a:lvl5pPr>
              <a:lnSpc>
                <a:spcPct val="100000"/>
              </a:lnSpc>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Tree>
    <p:extLst>
      <p:ext uri="{BB962C8B-B14F-4D97-AF65-F5344CB8AC3E}">
        <p14:creationId xmlns:p14="http://schemas.microsoft.com/office/powerpoint/2010/main" val="2220365934"/>
      </p:ext>
    </p:extLst>
  </p:cSld>
  <p:clrMapOvr>
    <a:masterClrMapping/>
  </p:clrMapOvr>
  <p:hf sldNum="0" hdr="0" ftr="0" dt="0"/>
  <p:extLst>
    <p:ext uri="{DCECCB84-F9BA-43D5-87BE-67443E8EF086}">
      <p15:sldGuideLst xmlns:p15="http://schemas.microsoft.com/office/powerpoint/2012/main">
        <p15:guide id="1" orient="horz" pos="3239" userDrawn="1">
          <p15:clr>
            <a:srgbClr val="FBAE40"/>
          </p15:clr>
        </p15:guide>
        <p15:guide id="2" pos="5759" userDrawn="1">
          <p15:clr>
            <a:srgbClr val="FBAE40"/>
          </p15:clr>
        </p15:guide>
        <p15:guide id="3" pos="10885" userDrawn="1">
          <p15:clr>
            <a:srgbClr val="FBAE40"/>
          </p15:clr>
        </p15:guide>
        <p15:guide id="4" orient="horz" pos="5394"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2_CONTENU BLC">
    <p:spTree>
      <p:nvGrpSpPr>
        <p:cNvPr id="1" name=""/>
        <p:cNvGrpSpPr/>
        <p:nvPr/>
      </p:nvGrpSpPr>
      <p:grpSpPr>
        <a:xfrm>
          <a:off x="0" y="0"/>
          <a:ext cx="0" cy="0"/>
          <a:chOff x="0" y="0"/>
          <a:chExt cx="0" cy="0"/>
        </a:xfrm>
      </p:grpSpPr>
      <p:sp>
        <p:nvSpPr>
          <p:cNvPr id="8" name="Rectangle 7"/>
          <p:cNvSpPr/>
          <p:nvPr/>
        </p:nvSpPr>
        <p:spPr>
          <a:xfrm>
            <a:off x="0" y="0"/>
            <a:ext cx="18284825" cy="10285413"/>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rgbClr val="222933"/>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124623" y="2647538"/>
            <a:ext cx="14151421" cy="5899880"/>
          </a:xfrm>
        </p:spPr>
        <p:txBody>
          <a:bodyPr>
            <a:noAutofit/>
          </a:bodyPr>
          <a:lstStyle>
            <a:lvl1pPr>
              <a:defRPr sz="3599">
                <a:solidFill>
                  <a:srgbClr val="222933"/>
                </a:solidFill>
                <a:latin typeface="Segoe UI" panose="020B0502040204020203" pitchFamily="34" charset="0"/>
                <a:cs typeface="Segoe UI" panose="020B0502040204020203" pitchFamily="34" charset="0"/>
              </a:defRPr>
            </a:lvl1pPr>
            <a:lvl2pPr>
              <a:defRPr sz="2999">
                <a:solidFill>
                  <a:srgbClr val="222933"/>
                </a:solidFill>
                <a:latin typeface="Segoe UI" panose="020B0502040204020203" pitchFamily="34" charset="0"/>
                <a:cs typeface="Segoe UI" panose="020B0502040204020203" pitchFamily="34" charset="0"/>
              </a:defRPr>
            </a:lvl2pPr>
            <a:lvl3pPr>
              <a:defRPr sz="2699">
                <a:solidFill>
                  <a:srgbClr val="222933"/>
                </a:solidFill>
                <a:latin typeface="Segoe UI" panose="020B0502040204020203" pitchFamily="34" charset="0"/>
                <a:cs typeface="Segoe UI" panose="020B0502040204020203" pitchFamily="34" charset="0"/>
              </a:defRPr>
            </a:lvl3pPr>
            <a:lvl4pPr>
              <a:defRPr sz="2400">
                <a:solidFill>
                  <a:srgbClr val="222933"/>
                </a:solidFill>
                <a:latin typeface="Segoe UI" panose="020B0502040204020203" pitchFamily="34" charset="0"/>
                <a:cs typeface="Segoe UI" panose="020B0502040204020203" pitchFamily="34" charset="0"/>
              </a:defRPr>
            </a:lvl4pPr>
            <a:lvl5pPr>
              <a:defRPr sz="2100">
                <a:solidFill>
                  <a:srgbClr val="222933"/>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Tree>
    <p:extLst>
      <p:ext uri="{BB962C8B-B14F-4D97-AF65-F5344CB8AC3E}">
        <p14:creationId xmlns:p14="http://schemas.microsoft.com/office/powerpoint/2010/main" val="781292765"/>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4_SECTION">
    <p:spTree>
      <p:nvGrpSpPr>
        <p:cNvPr id="1" name=""/>
        <p:cNvGrpSpPr/>
        <p:nvPr/>
      </p:nvGrpSpPr>
      <p:grpSpPr>
        <a:xfrm>
          <a:off x="0" y="0"/>
          <a:ext cx="0" cy="0"/>
          <a:chOff x="0" y="0"/>
          <a:chExt cx="0" cy="0"/>
        </a:xfrm>
      </p:grpSpPr>
      <p:sp>
        <p:nvSpPr>
          <p:cNvPr id="8" name="Rectangle 7"/>
          <p:cNvSpPr/>
          <p:nvPr/>
        </p:nvSpPr>
        <p:spPr>
          <a:xfrm>
            <a:off x="0" y="0"/>
            <a:ext cx="18284825" cy="10285413"/>
          </a:xfrm>
          <a:prstGeom prst="rect">
            <a:avLst/>
          </a:prstGeom>
          <a:solidFill>
            <a:srgbClr val="22293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1" y="1628521"/>
            <a:ext cx="18302183" cy="6440339"/>
          </a:xfrm>
        </p:spPr>
        <p:txBody>
          <a:bodyPr anchor="ctr" anchorCtr="0">
            <a:noAutofit/>
          </a:bodyPr>
          <a:lstStyle>
            <a:lvl1pPr marL="0" indent="0" algn="ctr">
              <a:buNone/>
              <a:defRPr sz="10798" b="0">
                <a:solidFill>
                  <a:srgbClr val="55BDFD"/>
                </a:solidFill>
                <a:latin typeface="Segoe UI Light" panose="020B0502040204020203" pitchFamily="34" charset="0"/>
                <a:cs typeface="Segoe UI Light" panose="020B0502040204020203" pitchFamily="34" charset="0"/>
              </a:defRPr>
            </a:lvl1pPr>
          </a:lstStyle>
          <a:p>
            <a:pPr lvl="0"/>
            <a:r>
              <a:rPr lang="fr-FR" dirty="0"/>
              <a:t>titre</a:t>
            </a:r>
          </a:p>
        </p:txBody>
      </p:sp>
    </p:spTree>
    <p:extLst>
      <p:ext uri="{BB962C8B-B14F-4D97-AF65-F5344CB8AC3E}">
        <p14:creationId xmlns:p14="http://schemas.microsoft.com/office/powerpoint/2010/main" val="743403990"/>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PRESENTATION">
    <p:spTree>
      <p:nvGrpSpPr>
        <p:cNvPr id="1" name=""/>
        <p:cNvGrpSpPr/>
        <p:nvPr/>
      </p:nvGrpSpPr>
      <p:grpSpPr>
        <a:xfrm>
          <a:off x="0" y="0"/>
          <a:ext cx="0" cy="0"/>
          <a:chOff x="0" y="0"/>
          <a:chExt cx="0" cy="0"/>
        </a:xfrm>
      </p:grpSpPr>
      <p:sp>
        <p:nvSpPr>
          <p:cNvPr id="8" name="Rectangle 7"/>
          <p:cNvSpPr/>
          <p:nvPr userDrawn="1"/>
        </p:nvSpPr>
        <p:spPr>
          <a:xfrm>
            <a:off x="0" y="0"/>
            <a:ext cx="18284825" cy="10285413"/>
          </a:xfrm>
          <a:prstGeom prst="rect">
            <a:avLst/>
          </a:prstGeom>
          <a:solidFill>
            <a:srgbClr val="55BDF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userDrawn="1"/>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40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124620" y="2608561"/>
            <a:ext cx="14151423" cy="3831729"/>
          </a:xfrm>
        </p:spPr>
        <p:txBody>
          <a:bodyPr>
            <a:noAutofit/>
          </a:bodyPr>
          <a:lstStyle>
            <a:lvl1pPr>
              <a:defRPr sz="3599">
                <a:solidFill>
                  <a:schemeClr val="bg1"/>
                </a:solidFill>
                <a:latin typeface="Segoe UI" panose="020B0502040204020203" pitchFamily="34" charset="0"/>
                <a:cs typeface="Segoe UI" panose="020B0502040204020203" pitchFamily="34" charset="0"/>
              </a:defRPr>
            </a:lvl1pPr>
            <a:lvl2pPr>
              <a:defRPr sz="2999">
                <a:solidFill>
                  <a:schemeClr val="bg1"/>
                </a:solidFill>
                <a:latin typeface="Segoe UI" panose="020B0502040204020203" pitchFamily="34" charset="0"/>
                <a:cs typeface="Segoe UI" panose="020B0502040204020203" pitchFamily="34" charset="0"/>
              </a:defRPr>
            </a:lvl2pPr>
            <a:lvl3pPr>
              <a:defRPr sz="2699">
                <a:solidFill>
                  <a:schemeClr val="bg1"/>
                </a:solidFill>
                <a:latin typeface="Segoe UI" panose="020B0502040204020203" pitchFamily="34" charset="0"/>
                <a:cs typeface="Segoe UI" panose="020B0502040204020203" pitchFamily="34" charset="0"/>
              </a:defRPr>
            </a:lvl3pPr>
            <a:lvl4pPr>
              <a:defRPr sz="2400">
                <a:solidFill>
                  <a:schemeClr val="bg1"/>
                </a:solidFill>
                <a:latin typeface="Segoe UI" panose="020B0502040204020203" pitchFamily="34" charset="0"/>
                <a:cs typeface="Segoe UI" panose="020B0502040204020203" pitchFamily="34" charset="0"/>
              </a:defRPr>
            </a:lvl4pPr>
            <a:lvl5pPr>
              <a:defRPr sz="2100">
                <a:solidFill>
                  <a:schemeClr val="bg1"/>
                </a:solidFill>
                <a:latin typeface="Segoe UI" panose="020B0502040204020203" pitchFamily="34" charset="0"/>
                <a:cs typeface="Segoe UI" panose="020B0502040204020203"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3124622" y="1628523"/>
            <a:ext cx="5501588" cy="814262"/>
          </a:xfrm>
        </p:spPr>
        <p:txBody>
          <a:bodyPr/>
          <a:lstStyle>
            <a:lvl1pPr marL="0" indent="0">
              <a:buNone/>
              <a:defRPr b="1">
                <a:solidFill>
                  <a:srgbClr val="40404C"/>
                </a:solidFill>
                <a:latin typeface="Segoe UI" panose="020B0502040204020203" pitchFamily="34" charset="0"/>
                <a:cs typeface="Segoe UI" panose="020B0502040204020203" pitchFamily="34" charset="0"/>
              </a:defRPr>
            </a:lvl1pPr>
          </a:lstStyle>
          <a:p>
            <a:pPr lvl="0"/>
            <a:r>
              <a:rPr lang="fr-FR" dirty="0"/>
              <a:t>titre</a:t>
            </a:r>
          </a:p>
        </p:txBody>
      </p:sp>
    </p:spTree>
    <p:extLst>
      <p:ext uri="{BB962C8B-B14F-4D97-AF65-F5344CB8AC3E}">
        <p14:creationId xmlns:p14="http://schemas.microsoft.com/office/powerpoint/2010/main" val="13222549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5_SECTION">
    <p:spTree>
      <p:nvGrpSpPr>
        <p:cNvPr id="1" name=""/>
        <p:cNvGrpSpPr/>
        <p:nvPr/>
      </p:nvGrpSpPr>
      <p:grpSpPr>
        <a:xfrm>
          <a:off x="0" y="0"/>
          <a:ext cx="0" cy="0"/>
          <a:chOff x="0" y="0"/>
          <a:chExt cx="0" cy="0"/>
        </a:xfrm>
      </p:grpSpPr>
      <p:sp>
        <p:nvSpPr>
          <p:cNvPr id="8" name="Rectangle 7"/>
          <p:cNvSpPr/>
          <p:nvPr userDrawn="1"/>
        </p:nvSpPr>
        <p:spPr>
          <a:xfrm>
            <a:off x="0" y="0"/>
            <a:ext cx="18284825" cy="10285413"/>
          </a:xfrm>
          <a:prstGeom prst="rect">
            <a:avLst/>
          </a:prstGeom>
          <a:solidFill>
            <a:srgbClr val="22293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userDrawn="1"/>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1" y="1628521"/>
            <a:ext cx="18302183" cy="6440339"/>
          </a:xfrm>
        </p:spPr>
        <p:txBody>
          <a:bodyPr anchor="ctr" anchorCtr="0">
            <a:noAutofit/>
          </a:bodyPr>
          <a:lstStyle>
            <a:lvl1pPr marL="0" indent="0" algn="ctr">
              <a:buNone/>
              <a:defRPr sz="10798" b="0">
                <a:solidFill>
                  <a:srgbClr val="55BDFD"/>
                </a:solidFill>
                <a:latin typeface="Segoe UI Light" panose="020B0502040204020203" pitchFamily="34" charset="0"/>
                <a:cs typeface="Segoe UI Light" panose="020B0502040204020203" pitchFamily="34" charset="0"/>
              </a:defRPr>
            </a:lvl1pPr>
          </a:lstStyle>
          <a:p>
            <a:pPr lvl="0"/>
            <a:r>
              <a:rPr lang="fr-FR" dirty="0"/>
              <a:t>titre</a:t>
            </a:r>
          </a:p>
        </p:txBody>
      </p:sp>
    </p:spTree>
    <p:extLst>
      <p:ext uri="{BB962C8B-B14F-4D97-AF65-F5344CB8AC3E}">
        <p14:creationId xmlns:p14="http://schemas.microsoft.com/office/powerpoint/2010/main" val="202148250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CONTENU BLC">
    <p:spTree>
      <p:nvGrpSpPr>
        <p:cNvPr id="1" name=""/>
        <p:cNvGrpSpPr/>
        <p:nvPr/>
      </p:nvGrpSpPr>
      <p:grpSpPr>
        <a:xfrm>
          <a:off x="0" y="0"/>
          <a:ext cx="0" cy="0"/>
          <a:chOff x="0" y="0"/>
          <a:chExt cx="0" cy="0"/>
        </a:xfrm>
      </p:grpSpPr>
      <p:sp>
        <p:nvSpPr>
          <p:cNvPr id="8" name="Rectangle 7"/>
          <p:cNvSpPr/>
          <p:nvPr userDrawn="1"/>
        </p:nvSpPr>
        <p:spPr>
          <a:xfrm>
            <a:off x="0" y="0"/>
            <a:ext cx="18284825" cy="10285413"/>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rgbClr val="222933"/>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userDrawn="1"/>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124623" y="2647538"/>
            <a:ext cx="14151421" cy="5899880"/>
          </a:xfrm>
        </p:spPr>
        <p:txBody>
          <a:bodyPr>
            <a:noAutofit/>
          </a:bodyPr>
          <a:lstStyle>
            <a:lvl1pPr>
              <a:defRPr sz="3599">
                <a:solidFill>
                  <a:srgbClr val="222933"/>
                </a:solidFill>
                <a:latin typeface="Segoe UI" panose="020B0502040204020203" pitchFamily="34" charset="0"/>
                <a:cs typeface="Segoe UI" panose="020B0502040204020203" pitchFamily="34" charset="0"/>
              </a:defRPr>
            </a:lvl1pPr>
            <a:lvl2pPr>
              <a:defRPr sz="2999">
                <a:solidFill>
                  <a:srgbClr val="222933"/>
                </a:solidFill>
                <a:latin typeface="Segoe UI" panose="020B0502040204020203" pitchFamily="34" charset="0"/>
                <a:cs typeface="Segoe UI" panose="020B0502040204020203" pitchFamily="34" charset="0"/>
              </a:defRPr>
            </a:lvl2pPr>
            <a:lvl3pPr>
              <a:defRPr sz="2699">
                <a:solidFill>
                  <a:srgbClr val="222933"/>
                </a:solidFill>
                <a:latin typeface="Segoe UI" panose="020B0502040204020203" pitchFamily="34" charset="0"/>
                <a:cs typeface="Segoe UI" panose="020B0502040204020203" pitchFamily="34" charset="0"/>
              </a:defRPr>
            </a:lvl3pPr>
            <a:lvl4pPr>
              <a:defRPr sz="2400">
                <a:solidFill>
                  <a:srgbClr val="222933"/>
                </a:solidFill>
                <a:latin typeface="Segoe UI" panose="020B0502040204020203" pitchFamily="34" charset="0"/>
                <a:cs typeface="Segoe UI" panose="020B0502040204020203" pitchFamily="34" charset="0"/>
              </a:defRPr>
            </a:lvl4pPr>
            <a:lvl5pPr>
              <a:defRPr sz="2100">
                <a:solidFill>
                  <a:srgbClr val="222933"/>
                </a:solidFill>
                <a:latin typeface="Segoe UI" panose="020B0502040204020203" pitchFamily="34" charset="0"/>
                <a:cs typeface="Segoe UI" panose="020B0502040204020203" pitchFamily="34" charset="0"/>
              </a:defRPr>
            </a:lvl5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Tree>
    <p:extLst>
      <p:ext uri="{BB962C8B-B14F-4D97-AF65-F5344CB8AC3E}">
        <p14:creationId xmlns:p14="http://schemas.microsoft.com/office/powerpoint/2010/main" val="2168805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PRESENTATION">
    <p:bg>
      <p:bgPr>
        <a:solidFill>
          <a:srgbClr val="55BDFD"/>
        </a:solidFill>
        <a:effectLst/>
      </p:bgPr>
    </p:bg>
    <p:spTree>
      <p:nvGrpSpPr>
        <p:cNvPr id="1" name=""/>
        <p:cNvGrpSpPr/>
        <p:nvPr/>
      </p:nvGrpSpPr>
      <p:grpSpPr>
        <a:xfrm>
          <a:off x="0" y="0"/>
          <a:ext cx="0" cy="0"/>
          <a:chOff x="0" y="0"/>
          <a:chExt cx="0" cy="0"/>
        </a:xfrm>
      </p:grpSpPr>
      <p:pic>
        <p:nvPicPr>
          <p:cNvPr id="10" name="Graphique 9" descr="Public cible">
            <a:extLst>
              <a:ext uri="{FF2B5EF4-FFF2-40B4-BE49-F238E27FC236}">
                <a16:creationId xmlns:a16="http://schemas.microsoft.com/office/drawing/2014/main" id="{802F418E-8DC4-4B21-A8AB-C031399E0A3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13271" y="1377525"/>
            <a:ext cx="941727" cy="941745"/>
          </a:xfrm>
          <a:prstGeom prst="rect">
            <a:avLst/>
          </a:prstGeom>
        </p:spPr>
      </p:pic>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40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364123" y="2403493"/>
            <a:ext cx="14151423" cy="3831729"/>
          </a:xfrm>
        </p:spPr>
        <p:txBody>
          <a:bodyPr>
            <a:noAutofit/>
          </a:bodyPr>
          <a:lstStyle>
            <a:lvl1pPr>
              <a:defRPr sz="3599">
                <a:solidFill>
                  <a:schemeClr val="bg1"/>
                </a:solidFill>
                <a:latin typeface="Segoe UI" panose="020B0502040204020203" pitchFamily="34" charset="0"/>
                <a:cs typeface="Segoe UI" panose="020B0502040204020203" pitchFamily="34" charset="0"/>
              </a:defRPr>
            </a:lvl1pPr>
            <a:lvl2pPr>
              <a:defRPr sz="2999">
                <a:solidFill>
                  <a:schemeClr val="bg1"/>
                </a:solidFill>
                <a:latin typeface="Segoe UI" panose="020B0502040204020203" pitchFamily="34" charset="0"/>
                <a:cs typeface="Segoe UI" panose="020B0502040204020203" pitchFamily="34" charset="0"/>
              </a:defRPr>
            </a:lvl2pPr>
            <a:lvl3pPr>
              <a:defRPr sz="2699">
                <a:solidFill>
                  <a:schemeClr val="bg1"/>
                </a:solidFill>
                <a:latin typeface="Segoe UI" panose="020B0502040204020203" pitchFamily="34" charset="0"/>
                <a:cs typeface="Segoe UI" panose="020B0502040204020203" pitchFamily="34" charset="0"/>
              </a:defRPr>
            </a:lvl3pPr>
            <a:lvl4pPr>
              <a:defRPr sz="2400">
                <a:solidFill>
                  <a:schemeClr val="bg1"/>
                </a:solidFill>
                <a:latin typeface="Segoe UI" panose="020B0502040204020203" pitchFamily="34" charset="0"/>
                <a:cs typeface="Segoe UI" panose="020B0502040204020203" pitchFamily="34" charset="0"/>
              </a:defRPr>
            </a:lvl4pPr>
            <a:lvl5pPr>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3364123" y="1471386"/>
            <a:ext cx="5501588" cy="814262"/>
          </a:xfrm>
        </p:spPr>
        <p:txBody>
          <a:bodyPr anchor="ctr" anchorCtr="0"/>
          <a:lstStyle>
            <a:lvl1pPr marL="0" indent="0">
              <a:buNone/>
              <a:defRPr b="1">
                <a:solidFill>
                  <a:srgbClr val="40404C"/>
                </a:solidFill>
                <a:latin typeface="Segoe UI" panose="020B0502040204020203" pitchFamily="34" charset="0"/>
                <a:cs typeface="Segoe UI" panose="020B0502040204020203" pitchFamily="34" charset="0"/>
              </a:defRPr>
            </a:lvl1pPr>
          </a:lstStyle>
          <a:p>
            <a:pPr lvl="0"/>
            <a:r>
              <a:rPr lang="fr-FR" dirty="0"/>
              <a:t>titre</a:t>
            </a:r>
          </a:p>
        </p:txBody>
      </p:sp>
      <p:sp>
        <p:nvSpPr>
          <p:cNvPr id="7" name="Rectangle 6">
            <a:extLst>
              <a:ext uri="{FF2B5EF4-FFF2-40B4-BE49-F238E27FC236}">
                <a16:creationId xmlns:a16="http://schemas.microsoft.com/office/drawing/2014/main" id="{63E7B6E9-D0B2-484D-B51E-100C3BC57221}"/>
              </a:ext>
            </a:extLst>
          </p:cNvPr>
          <p:cNvSpPr/>
          <p:nvPr userDrawn="1"/>
        </p:nvSpPr>
        <p:spPr>
          <a:xfrm>
            <a:off x="0" y="0"/>
            <a:ext cx="18284825" cy="10285413"/>
          </a:xfrm>
          <a:prstGeom prst="rect">
            <a:avLst/>
          </a:prstGeom>
          <a:solidFill>
            <a:srgbClr val="55BDFD"/>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8" name="Rectangle 5">
            <a:extLst>
              <a:ext uri="{FF2B5EF4-FFF2-40B4-BE49-F238E27FC236}">
                <a16:creationId xmlns:a16="http://schemas.microsoft.com/office/drawing/2014/main" id="{C24D38DE-D6CD-4C96-BAE9-ED575F453154}"/>
              </a:ext>
            </a:extLst>
          </p:cNvPr>
          <p:cNvSpPr/>
          <p:nvPr userDrawn="1"/>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40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Tree>
    <p:custDataLst>
      <p:tags r:id="rId1"/>
    </p:custDataLst>
    <p:extLst>
      <p:ext uri="{BB962C8B-B14F-4D97-AF65-F5344CB8AC3E}">
        <p14:creationId xmlns:p14="http://schemas.microsoft.com/office/powerpoint/2010/main" val="674393391"/>
      </p:ext>
    </p:extLst>
  </p:cSld>
  <p:clrMapOvr>
    <a:masterClrMapping/>
  </p:clrMapOvr>
  <p:extLst>
    <p:ext uri="{DCECCB84-F9BA-43D5-87BE-67443E8EF086}">
      <p15:sldGuideLst xmlns:p15="http://schemas.microsoft.com/office/powerpoint/2012/main">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PRESENTATION">
    <p:bg>
      <p:bgPr>
        <a:solidFill>
          <a:srgbClr val="55BDFD"/>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3545065" y="306613"/>
            <a:ext cx="13713619" cy="672462"/>
          </a:xfrm>
        </p:spPr>
        <p:txBody>
          <a:bodyPr lIns="0" tIns="0" rIns="0" bIns="0" anchor="t" anchorCtr="0">
            <a:norm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a:t>Visualisation de données avec Matplotlib</a:t>
            </a:r>
            <a:endParaRPr lang="fr-FR" dirty="0"/>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404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364123" y="2403493"/>
            <a:ext cx="14151423" cy="3831729"/>
          </a:xfrm>
        </p:spPr>
        <p:txBody>
          <a:bodyPr>
            <a:noAutofit/>
          </a:bodyPr>
          <a:lstStyle>
            <a:lvl1pPr>
              <a:defRPr sz="3599">
                <a:solidFill>
                  <a:schemeClr val="bg1"/>
                </a:solidFill>
                <a:latin typeface="Segoe UI" panose="020B0502040204020203" pitchFamily="34" charset="0"/>
                <a:cs typeface="Segoe UI" panose="020B0502040204020203" pitchFamily="34" charset="0"/>
              </a:defRPr>
            </a:lvl1pPr>
            <a:lvl2pPr>
              <a:defRPr sz="2999">
                <a:solidFill>
                  <a:schemeClr val="bg1"/>
                </a:solidFill>
                <a:latin typeface="Segoe UI" panose="020B0502040204020203" pitchFamily="34" charset="0"/>
                <a:cs typeface="Segoe UI" panose="020B0502040204020203" pitchFamily="34" charset="0"/>
              </a:defRPr>
            </a:lvl2pPr>
            <a:lvl3pPr>
              <a:defRPr sz="2699">
                <a:solidFill>
                  <a:schemeClr val="bg1"/>
                </a:solidFill>
                <a:latin typeface="Segoe UI" panose="020B0502040204020203" pitchFamily="34" charset="0"/>
                <a:cs typeface="Segoe UI" panose="020B0502040204020203" pitchFamily="34" charset="0"/>
              </a:defRPr>
            </a:lvl3pPr>
            <a:lvl4pPr>
              <a:defRPr sz="2400">
                <a:solidFill>
                  <a:schemeClr val="bg1"/>
                </a:solidFill>
                <a:latin typeface="Segoe UI" panose="020B0502040204020203" pitchFamily="34" charset="0"/>
                <a:cs typeface="Segoe UI" panose="020B0502040204020203" pitchFamily="34" charset="0"/>
              </a:defRPr>
            </a:lvl4pPr>
            <a:lvl5pPr>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3364123" y="1471386"/>
            <a:ext cx="5501588" cy="814262"/>
          </a:xfrm>
        </p:spPr>
        <p:txBody>
          <a:bodyPr anchor="ctr" anchorCtr="0"/>
          <a:lstStyle>
            <a:lvl1pPr marL="0" indent="0">
              <a:buNone/>
              <a:defRPr b="1">
                <a:solidFill>
                  <a:srgbClr val="40404C"/>
                </a:solidFill>
                <a:latin typeface="Segoe UI" panose="020B0502040204020203" pitchFamily="34" charset="0"/>
                <a:cs typeface="Segoe UI" panose="020B0502040204020203" pitchFamily="34" charset="0"/>
              </a:defRPr>
            </a:lvl1pPr>
          </a:lstStyle>
          <a:p>
            <a:pPr lvl="0"/>
            <a:r>
              <a:rPr lang="fr-FR" dirty="0"/>
              <a:t>titre</a:t>
            </a:r>
          </a:p>
        </p:txBody>
      </p:sp>
    </p:spTree>
    <p:custDataLst>
      <p:tags r:id="rId1"/>
    </p:custDataLst>
    <p:extLst>
      <p:ext uri="{BB962C8B-B14F-4D97-AF65-F5344CB8AC3E}">
        <p14:creationId xmlns:p14="http://schemas.microsoft.com/office/powerpoint/2010/main" val="91701153"/>
      </p:ext>
    </p:extLst>
  </p:cSld>
  <p:clrMapOvr>
    <a:masterClrMapping/>
  </p:clrMapOvr>
  <p:hf sldNum="0" hdr="0" ftr="0" dt="0"/>
  <p:extLst>
    <p:ext uri="{DCECCB84-F9BA-43D5-87BE-67443E8EF086}">
      <p15:sldGuideLst xmlns:p15="http://schemas.microsoft.com/office/powerpoint/2012/main">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NTENU">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364124" y="2118986"/>
            <a:ext cx="13938106" cy="4804621"/>
          </a:xfrm>
        </p:spPr>
        <p:txBody>
          <a:bodyPr>
            <a:noAutofit/>
          </a:bodyPr>
          <a:lstStyle>
            <a:lvl1pPr marL="0" indent="0">
              <a:lnSpc>
                <a:spcPct val="100000"/>
              </a:lnSpc>
              <a:buNone/>
              <a:defRPr sz="3599">
                <a:solidFill>
                  <a:srgbClr val="07D3A2"/>
                </a:solidFill>
                <a:latin typeface="Segoe UI" panose="020B0502040204020203" pitchFamily="34" charset="0"/>
                <a:cs typeface="Segoe UI" panose="020B0502040204020203" pitchFamily="34" charset="0"/>
              </a:defRPr>
            </a:lvl1pPr>
            <a:lvl2pPr marL="809838" indent="-350930">
              <a:lnSpc>
                <a:spcPct val="100000"/>
              </a:lnSpc>
              <a:spcBef>
                <a:spcPts val="0"/>
              </a:spcBef>
              <a:defRPr sz="2999">
                <a:solidFill>
                  <a:schemeClr val="bg1"/>
                </a:solidFill>
                <a:latin typeface="Segoe UI" panose="020B0502040204020203" pitchFamily="34" charset="0"/>
                <a:cs typeface="Segoe UI" panose="020B0502040204020203" pitchFamily="34" charset="0"/>
              </a:defRPr>
            </a:lvl2pPr>
            <a:lvl3pPr marL="1349730" indent="-269946">
              <a:lnSpc>
                <a:spcPct val="100000"/>
              </a:lnSpc>
              <a:spcBef>
                <a:spcPts val="0"/>
              </a:spcBef>
              <a:defRPr sz="2699">
                <a:solidFill>
                  <a:schemeClr val="bg1"/>
                </a:solidFill>
                <a:latin typeface="Segoe UI" panose="020B0502040204020203" pitchFamily="34" charset="0"/>
                <a:cs typeface="Segoe UI" panose="020B0502040204020203" pitchFamily="34" charset="0"/>
              </a:defRPr>
            </a:lvl3pPr>
            <a:lvl4pPr marL="1889622" indent="-269946">
              <a:lnSpc>
                <a:spcPct val="100000"/>
              </a:lnSpc>
              <a:spcBef>
                <a:spcPts val="0"/>
              </a:spcBef>
              <a:defRPr sz="2400">
                <a:solidFill>
                  <a:schemeClr val="bg1"/>
                </a:solidFill>
                <a:latin typeface="Segoe UI" panose="020B0502040204020203" pitchFamily="34" charset="0"/>
                <a:cs typeface="Segoe UI" panose="020B0502040204020203" pitchFamily="34" charset="0"/>
              </a:defRPr>
            </a:lvl4pPr>
            <a:lvl5pPr marL="2429514" indent="-269946">
              <a:lnSpc>
                <a:spcPct val="100000"/>
              </a:lnSpc>
              <a:spcBef>
                <a:spcPts val="0"/>
              </a:spcBef>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
        <p:nvSpPr>
          <p:cNvPr id="7" name="Rectangle 6">
            <a:extLst>
              <a:ext uri="{FF2B5EF4-FFF2-40B4-BE49-F238E27FC236}">
                <a16:creationId xmlns:a16="http://schemas.microsoft.com/office/drawing/2014/main" id="{203AAA1E-89EB-4A77-B725-C9833F12BF4A}"/>
              </a:ext>
            </a:extLst>
          </p:cNvPr>
          <p:cNvSpPr/>
          <p:nvPr userDrawn="1"/>
        </p:nvSpPr>
        <p:spPr>
          <a:xfrm>
            <a:off x="0" y="0"/>
            <a:ext cx="18284825" cy="10285413"/>
          </a:xfrm>
          <a:prstGeom prst="rect">
            <a:avLst/>
          </a:prstGeom>
          <a:solidFill>
            <a:srgbClr val="22293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8" name="Rectangle 5">
            <a:extLst>
              <a:ext uri="{FF2B5EF4-FFF2-40B4-BE49-F238E27FC236}">
                <a16:creationId xmlns:a16="http://schemas.microsoft.com/office/drawing/2014/main" id="{259ABB96-4067-4358-9DD1-D8C61BA2E6FE}"/>
              </a:ext>
            </a:extLst>
          </p:cNvPr>
          <p:cNvSpPr/>
          <p:nvPr userDrawn="1"/>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Tree>
    <p:custDataLst>
      <p:tags r:id="rId1"/>
    </p:custDataLst>
    <p:extLst>
      <p:ext uri="{BB962C8B-B14F-4D97-AF65-F5344CB8AC3E}">
        <p14:creationId xmlns:p14="http://schemas.microsoft.com/office/powerpoint/2010/main" val="3690810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4_CONTENU">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
        <p:nvSpPr>
          <p:cNvPr id="15" name="Rectangle 14">
            <a:extLst>
              <a:ext uri="{FF2B5EF4-FFF2-40B4-BE49-F238E27FC236}">
                <a16:creationId xmlns:a16="http://schemas.microsoft.com/office/drawing/2014/main" id="{49AFB75E-599E-45D6-A646-58F59470A008}"/>
              </a:ext>
            </a:extLst>
          </p:cNvPr>
          <p:cNvSpPr/>
          <p:nvPr/>
        </p:nvSpPr>
        <p:spPr>
          <a:xfrm>
            <a:off x="1053748" y="2038494"/>
            <a:ext cx="635201" cy="7759956"/>
          </a:xfrm>
          <a:custGeom>
            <a:avLst/>
            <a:gdLst>
              <a:gd name="connsiteX0" fmla="*/ 0 w 695325"/>
              <a:gd name="connsiteY0" fmla="*/ 0 h 5229225"/>
              <a:gd name="connsiteX1" fmla="*/ 695325 w 695325"/>
              <a:gd name="connsiteY1" fmla="*/ 0 h 5229225"/>
              <a:gd name="connsiteX2" fmla="*/ 695325 w 695325"/>
              <a:gd name="connsiteY2" fmla="*/ 5229225 h 5229225"/>
              <a:gd name="connsiteX3" fmla="*/ 0 w 695325"/>
              <a:gd name="connsiteY3" fmla="*/ 5229225 h 5229225"/>
              <a:gd name="connsiteX4" fmla="*/ 0 w 695325"/>
              <a:gd name="connsiteY4" fmla="*/ 0 h 5229225"/>
              <a:gd name="connsiteX0" fmla="*/ 0 w 695325"/>
              <a:gd name="connsiteY0" fmla="*/ 466725 h 5695950"/>
              <a:gd name="connsiteX1" fmla="*/ 685800 w 695325"/>
              <a:gd name="connsiteY1" fmla="*/ 0 h 5695950"/>
              <a:gd name="connsiteX2" fmla="*/ 695325 w 695325"/>
              <a:gd name="connsiteY2" fmla="*/ 5695950 h 5695950"/>
              <a:gd name="connsiteX3" fmla="*/ 0 w 695325"/>
              <a:gd name="connsiteY3" fmla="*/ 5695950 h 5695950"/>
              <a:gd name="connsiteX4" fmla="*/ 0 w 695325"/>
              <a:gd name="connsiteY4" fmla="*/ 466725 h 5695950"/>
              <a:gd name="connsiteX0" fmla="*/ 0 w 685800"/>
              <a:gd name="connsiteY0" fmla="*/ 466725 h 5695950"/>
              <a:gd name="connsiteX1" fmla="*/ 685800 w 685800"/>
              <a:gd name="connsiteY1" fmla="*/ 0 h 5695950"/>
              <a:gd name="connsiteX2" fmla="*/ 638175 w 685800"/>
              <a:gd name="connsiteY2" fmla="*/ 4257675 h 5695950"/>
              <a:gd name="connsiteX3" fmla="*/ 0 w 685800"/>
              <a:gd name="connsiteY3" fmla="*/ 5695950 h 5695950"/>
              <a:gd name="connsiteX4" fmla="*/ 0 w 685800"/>
              <a:gd name="connsiteY4" fmla="*/ 466725 h 5695950"/>
              <a:gd name="connsiteX0" fmla="*/ 0 w 704850"/>
              <a:gd name="connsiteY0" fmla="*/ 466725 h 5695950"/>
              <a:gd name="connsiteX1" fmla="*/ 685800 w 704850"/>
              <a:gd name="connsiteY1" fmla="*/ 0 h 5695950"/>
              <a:gd name="connsiteX2" fmla="*/ 704850 w 704850"/>
              <a:gd name="connsiteY2" fmla="*/ 5229225 h 5695950"/>
              <a:gd name="connsiteX3" fmla="*/ 0 w 704850"/>
              <a:gd name="connsiteY3" fmla="*/ 5695950 h 5695950"/>
              <a:gd name="connsiteX4" fmla="*/ 0 w 704850"/>
              <a:gd name="connsiteY4" fmla="*/ 466725 h 5695950"/>
              <a:gd name="connsiteX0" fmla="*/ 0 w 695325"/>
              <a:gd name="connsiteY0" fmla="*/ 466725 h 5695950"/>
              <a:gd name="connsiteX1" fmla="*/ 685800 w 695325"/>
              <a:gd name="connsiteY1" fmla="*/ 0 h 5695950"/>
              <a:gd name="connsiteX2" fmla="*/ 695325 w 695325"/>
              <a:gd name="connsiteY2" fmla="*/ 5210175 h 5695950"/>
              <a:gd name="connsiteX3" fmla="*/ 0 w 695325"/>
              <a:gd name="connsiteY3" fmla="*/ 5695950 h 5695950"/>
              <a:gd name="connsiteX4" fmla="*/ 0 w 695325"/>
              <a:gd name="connsiteY4" fmla="*/ 466725 h 5695950"/>
              <a:gd name="connsiteX0" fmla="*/ 0 w 692128"/>
              <a:gd name="connsiteY0" fmla="*/ 466725 h 5695950"/>
              <a:gd name="connsiteX1" fmla="*/ 685800 w 692128"/>
              <a:gd name="connsiteY1" fmla="*/ 0 h 5695950"/>
              <a:gd name="connsiteX2" fmla="*/ 692128 w 692128"/>
              <a:gd name="connsiteY2" fmla="*/ 5229358 h 5695950"/>
              <a:gd name="connsiteX3" fmla="*/ 0 w 692128"/>
              <a:gd name="connsiteY3" fmla="*/ 5695950 h 5695950"/>
              <a:gd name="connsiteX4" fmla="*/ 0 w 692128"/>
              <a:gd name="connsiteY4" fmla="*/ 466725 h 5695950"/>
              <a:gd name="connsiteX0" fmla="*/ 0 w 695325"/>
              <a:gd name="connsiteY0" fmla="*/ 457133 h 5695950"/>
              <a:gd name="connsiteX1" fmla="*/ 688997 w 695325"/>
              <a:gd name="connsiteY1" fmla="*/ 0 h 5695950"/>
              <a:gd name="connsiteX2" fmla="*/ 695325 w 695325"/>
              <a:gd name="connsiteY2" fmla="*/ 5229358 h 5695950"/>
              <a:gd name="connsiteX3" fmla="*/ 3197 w 695325"/>
              <a:gd name="connsiteY3" fmla="*/ 5695950 h 5695950"/>
              <a:gd name="connsiteX4" fmla="*/ 0 w 695325"/>
              <a:gd name="connsiteY4" fmla="*/ 457133 h 5695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5325" h="5695950">
                <a:moveTo>
                  <a:pt x="0" y="457133"/>
                </a:moveTo>
                <a:lnTo>
                  <a:pt x="688997" y="0"/>
                </a:lnTo>
                <a:cubicBezTo>
                  <a:pt x="691106" y="1743119"/>
                  <a:pt x="693216" y="3486239"/>
                  <a:pt x="695325" y="5229358"/>
                </a:cubicBezTo>
                <a:lnTo>
                  <a:pt x="3197" y="5695950"/>
                </a:lnTo>
                <a:cubicBezTo>
                  <a:pt x="2131" y="3949678"/>
                  <a:pt x="1066" y="2203405"/>
                  <a:pt x="0" y="457133"/>
                </a:cubicBezTo>
                <a:close/>
              </a:path>
            </a:pathLst>
          </a:custGeom>
          <a:solidFill>
            <a:srgbClr val="009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13" name="Rectangle 12">
            <a:extLst>
              <a:ext uri="{FF2B5EF4-FFF2-40B4-BE49-F238E27FC236}">
                <a16:creationId xmlns:a16="http://schemas.microsoft.com/office/drawing/2014/main" id="{81B396CF-C6F8-484A-890D-0C64E0CCC012}"/>
              </a:ext>
            </a:extLst>
          </p:cNvPr>
          <p:cNvSpPr/>
          <p:nvPr/>
        </p:nvSpPr>
        <p:spPr>
          <a:xfrm rot="10800000">
            <a:off x="589760" y="2342247"/>
            <a:ext cx="468574" cy="7456340"/>
          </a:xfrm>
          <a:custGeom>
            <a:avLst/>
            <a:gdLst>
              <a:gd name="connsiteX0" fmla="*/ 0 w 400050"/>
              <a:gd name="connsiteY0" fmla="*/ 0 h 5267325"/>
              <a:gd name="connsiteX1" fmla="*/ 400050 w 400050"/>
              <a:gd name="connsiteY1" fmla="*/ 0 h 5267325"/>
              <a:gd name="connsiteX2" fmla="*/ 400050 w 400050"/>
              <a:gd name="connsiteY2" fmla="*/ 5267325 h 5267325"/>
              <a:gd name="connsiteX3" fmla="*/ 0 w 400050"/>
              <a:gd name="connsiteY3" fmla="*/ 5267325 h 5267325"/>
              <a:gd name="connsiteX4" fmla="*/ 0 w 400050"/>
              <a:gd name="connsiteY4" fmla="*/ 0 h 5267325"/>
              <a:gd name="connsiteX0" fmla="*/ 0 w 400050"/>
              <a:gd name="connsiteY0" fmla="*/ 0 h 5524500"/>
              <a:gd name="connsiteX1" fmla="*/ 400050 w 400050"/>
              <a:gd name="connsiteY1" fmla="*/ 257175 h 5524500"/>
              <a:gd name="connsiteX2" fmla="*/ 400050 w 400050"/>
              <a:gd name="connsiteY2" fmla="*/ 5524500 h 5524500"/>
              <a:gd name="connsiteX3" fmla="*/ 0 w 400050"/>
              <a:gd name="connsiteY3" fmla="*/ 5524500 h 5524500"/>
              <a:gd name="connsiteX4" fmla="*/ 0 w 400050"/>
              <a:gd name="connsiteY4" fmla="*/ 0 h 5524500"/>
              <a:gd name="connsiteX0" fmla="*/ 9525 w 409575"/>
              <a:gd name="connsiteY0" fmla="*/ 0 h 5524500"/>
              <a:gd name="connsiteX1" fmla="*/ 409575 w 409575"/>
              <a:gd name="connsiteY1" fmla="*/ 257175 h 5524500"/>
              <a:gd name="connsiteX2" fmla="*/ 409575 w 409575"/>
              <a:gd name="connsiteY2" fmla="*/ 5524500 h 5524500"/>
              <a:gd name="connsiteX3" fmla="*/ 0 w 409575"/>
              <a:gd name="connsiteY3" fmla="*/ 5019675 h 5524500"/>
              <a:gd name="connsiteX4" fmla="*/ 9525 w 409575"/>
              <a:gd name="connsiteY4" fmla="*/ 0 h 5524500"/>
              <a:gd name="connsiteX0" fmla="*/ 9525 w 409575"/>
              <a:gd name="connsiteY0" fmla="*/ 0 h 5524500"/>
              <a:gd name="connsiteX1" fmla="*/ 409575 w 409575"/>
              <a:gd name="connsiteY1" fmla="*/ 257175 h 5524500"/>
              <a:gd name="connsiteX2" fmla="*/ 409575 w 409575"/>
              <a:gd name="connsiteY2" fmla="*/ 5524500 h 5524500"/>
              <a:gd name="connsiteX3" fmla="*/ 0 w 409575"/>
              <a:gd name="connsiteY3" fmla="*/ 5276850 h 5524500"/>
              <a:gd name="connsiteX4" fmla="*/ 9525 w 409575"/>
              <a:gd name="connsiteY4" fmla="*/ 0 h 5524500"/>
              <a:gd name="connsiteX0" fmla="*/ 9525 w 442363"/>
              <a:gd name="connsiteY0" fmla="*/ 0 h 5433424"/>
              <a:gd name="connsiteX1" fmla="*/ 409575 w 442363"/>
              <a:gd name="connsiteY1" fmla="*/ 257175 h 5433424"/>
              <a:gd name="connsiteX2" fmla="*/ 442363 w 442363"/>
              <a:gd name="connsiteY2" fmla="*/ 5433424 h 5433424"/>
              <a:gd name="connsiteX3" fmla="*/ 0 w 442363"/>
              <a:gd name="connsiteY3" fmla="*/ 5276850 h 5433424"/>
              <a:gd name="connsiteX4" fmla="*/ 9525 w 442363"/>
              <a:gd name="connsiteY4" fmla="*/ 0 h 5433424"/>
              <a:gd name="connsiteX0" fmla="*/ 9525 w 413218"/>
              <a:gd name="connsiteY0" fmla="*/ 0 h 5520857"/>
              <a:gd name="connsiteX1" fmla="*/ 409575 w 413218"/>
              <a:gd name="connsiteY1" fmla="*/ 257175 h 5520857"/>
              <a:gd name="connsiteX2" fmla="*/ 413218 w 413218"/>
              <a:gd name="connsiteY2" fmla="*/ 5520857 h 5520857"/>
              <a:gd name="connsiteX3" fmla="*/ 0 w 413218"/>
              <a:gd name="connsiteY3" fmla="*/ 5276850 h 5520857"/>
              <a:gd name="connsiteX4" fmla="*/ 9525 w 413218"/>
              <a:gd name="connsiteY4" fmla="*/ 0 h 5520857"/>
              <a:gd name="connsiteX0" fmla="*/ 38669 w 413218"/>
              <a:gd name="connsiteY0" fmla="*/ 0 h 5473498"/>
              <a:gd name="connsiteX1" fmla="*/ 409575 w 413218"/>
              <a:gd name="connsiteY1" fmla="*/ 209816 h 5473498"/>
              <a:gd name="connsiteX2" fmla="*/ 413218 w 413218"/>
              <a:gd name="connsiteY2" fmla="*/ 5473498 h 5473498"/>
              <a:gd name="connsiteX3" fmla="*/ 0 w 413218"/>
              <a:gd name="connsiteY3" fmla="*/ 5229491 h 5473498"/>
              <a:gd name="connsiteX4" fmla="*/ 38669 w 413218"/>
              <a:gd name="connsiteY4" fmla="*/ 0 h 5473498"/>
              <a:gd name="connsiteX0" fmla="*/ 13168 w 413218"/>
              <a:gd name="connsiteY0" fmla="*/ 0 h 5509928"/>
              <a:gd name="connsiteX1" fmla="*/ 409575 w 413218"/>
              <a:gd name="connsiteY1" fmla="*/ 246246 h 5509928"/>
              <a:gd name="connsiteX2" fmla="*/ 413218 w 413218"/>
              <a:gd name="connsiteY2" fmla="*/ 5509928 h 5509928"/>
              <a:gd name="connsiteX3" fmla="*/ 0 w 413218"/>
              <a:gd name="connsiteY3" fmla="*/ 5265921 h 5509928"/>
              <a:gd name="connsiteX4" fmla="*/ 13168 w 413218"/>
              <a:gd name="connsiteY4" fmla="*/ 0 h 5509928"/>
              <a:gd name="connsiteX0" fmla="*/ 13168 w 413218"/>
              <a:gd name="connsiteY0" fmla="*/ 0 h 5509928"/>
              <a:gd name="connsiteX1" fmla="*/ 409575 w 413218"/>
              <a:gd name="connsiteY1" fmla="*/ 246246 h 5509928"/>
              <a:gd name="connsiteX2" fmla="*/ 413218 w 413218"/>
              <a:gd name="connsiteY2" fmla="*/ 5509928 h 5509928"/>
              <a:gd name="connsiteX3" fmla="*/ 0 w 413218"/>
              <a:gd name="connsiteY3" fmla="*/ 5265921 h 5509928"/>
              <a:gd name="connsiteX4" fmla="*/ 13168 w 413218"/>
              <a:gd name="connsiteY4" fmla="*/ 0 h 5509928"/>
              <a:gd name="connsiteX0" fmla="*/ 605 w 400655"/>
              <a:gd name="connsiteY0" fmla="*/ 0 h 5509928"/>
              <a:gd name="connsiteX1" fmla="*/ 397012 w 400655"/>
              <a:gd name="connsiteY1" fmla="*/ 246246 h 5509928"/>
              <a:gd name="connsiteX2" fmla="*/ 400655 w 400655"/>
              <a:gd name="connsiteY2" fmla="*/ 5509928 h 5509928"/>
              <a:gd name="connsiteX3" fmla="*/ 12938 w 400655"/>
              <a:gd name="connsiteY3" fmla="*/ 5171203 h 5509928"/>
              <a:gd name="connsiteX4" fmla="*/ 605 w 400655"/>
              <a:gd name="connsiteY4" fmla="*/ 0 h 5509928"/>
              <a:gd name="connsiteX0" fmla="*/ 20454 w 420504"/>
              <a:gd name="connsiteY0" fmla="*/ 0 h 5509928"/>
              <a:gd name="connsiteX1" fmla="*/ 416861 w 420504"/>
              <a:gd name="connsiteY1" fmla="*/ 246246 h 5509928"/>
              <a:gd name="connsiteX2" fmla="*/ 420504 w 420504"/>
              <a:gd name="connsiteY2" fmla="*/ 5509928 h 5509928"/>
              <a:gd name="connsiteX3" fmla="*/ 0 w 420504"/>
              <a:gd name="connsiteY3" fmla="*/ 5273208 h 5509928"/>
              <a:gd name="connsiteX4" fmla="*/ 20454 w 420504"/>
              <a:gd name="connsiteY4" fmla="*/ 0 h 5509928"/>
              <a:gd name="connsiteX0" fmla="*/ 3520 w 420504"/>
              <a:gd name="connsiteY0" fmla="*/ 0 h 5514623"/>
              <a:gd name="connsiteX1" fmla="*/ 416861 w 420504"/>
              <a:gd name="connsiteY1" fmla="*/ 250941 h 5514623"/>
              <a:gd name="connsiteX2" fmla="*/ 420504 w 420504"/>
              <a:gd name="connsiteY2" fmla="*/ 5514623 h 5514623"/>
              <a:gd name="connsiteX3" fmla="*/ 0 w 420504"/>
              <a:gd name="connsiteY3" fmla="*/ 5277903 h 5514623"/>
              <a:gd name="connsiteX4" fmla="*/ 3520 w 420504"/>
              <a:gd name="connsiteY4" fmla="*/ 0 h 5514623"/>
              <a:gd name="connsiteX0" fmla="*/ 3520 w 420504"/>
              <a:gd name="connsiteY0" fmla="*/ 0 h 5514623"/>
              <a:gd name="connsiteX1" fmla="*/ 416861 w 420504"/>
              <a:gd name="connsiteY1" fmla="*/ 250941 h 5514623"/>
              <a:gd name="connsiteX2" fmla="*/ 420504 w 420504"/>
              <a:gd name="connsiteY2" fmla="*/ 5514623 h 5514623"/>
              <a:gd name="connsiteX3" fmla="*/ 0 w 420504"/>
              <a:gd name="connsiteY3" fmla="*/ 5277903 h 5514623"/>
              <a:gd name="connsiteX4" fmla="*/ 3520 w 420504"/>
              <a:gd name="connsiteY4" fmla="*/ 0 h 5514623"/>
              <a:gd name="connsiteX0" fmla="*/ 3770 w 420754"/>
              <a:gd name="connsiteY0" fmla="*/ 0 h 5514623"/>
              <a:gd name="connsiteX1" fmla="*/ 417111 w 420754"/>
              <a:gd name="connsiteY1" fmla="*/ 250941 h 5514623"/>
              <a:gd name="connsiteX2" fmla="*/ 420754 w 420754"/>
              <a:gd name="connsiteY2" fmla="*/ 5514623 h 5514623"/>
              <a:gd name="connsiteX3" fmla="*/ 250 w 420754"/>
              <a:gd name="connsiteY3" fmla="*/ 5277903 h 5514623"/>
              <a:gd name="connsiteX4" fmla="*/ 3770 w 420754"/>
              <a:gd name="connsiteY4" fmla="*/ 0 h 5514623"/>
              <a:gd name="connsiteX0" fmla="*/ 3770 w 420754"/>
              <a:gd name="connsiteY0" fmla="*/ 0 h 5514623"/>
              <a:gd name="connsiteX1" fmla="*/ 412878 w 420754"/>
              <a:gd name="connsiteY1" fmla="*/ 368333 h 5514623"/>
              <a:gd name="connsiteX2" fmla="*/ 420754 w 420754"/>
              <a:gd name="connsiteY2" fmla="*/ 5514623 h 5514623"/>
              <a:gd name="connsiteX3" fmla="*/ 250 w 420754"/>
              <a:gd name="connsiteY3" fmla="*/ 5277903 h 5514623"/>
              <a:gd name="connsiteX4" fmla="*/ 3770 w 420754"/>
              <a:gd name="connsiteY4" fmla="*/ 0 h 5514623"/>
              <a:gd name="connsiteX0" fmla="*/ 3770 w 420754"/>
              <a:gd name="connsiteY0" fmla="*/ 0 h 5514623"/>
              <a:gd name="connsiteX1" fmla="*/ 417112 w 420754"/>
              <a:gd name="connsiteY1" fmla="*/ 288506 h 5514623"/>
              <a:gd name="connsiteX2" fmla="*/ 420754 w 420754"/>
              <a:gd name="connsiteY2" fmla="*/ 5514623 h 5514623"/>
              <a:gd name="connsiteX3" fmla="*/ 250 w 420754"/>
              <a:gd name="connsiteY3" fmla="*/ 5277903 h 5514623"/>
              <a:gd name="connsiteX4" fmla="*/ 3770 w 420754"/>
              <a:gd name="connsiteY4" fmla="*/ 0 h 5514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754" h="5514623">
                <a:moveTo>
                  <a:pt x="3770" y="0"/>
                </a:moveTo>
                <a:cubicBezTo>
                  <a:pt x="135906" y="82082"/>
                  <a:pt x="284976" y="206424"/>
                  <a:pt x="417112" y="288506"/>
                </a:cubicBezTo>
                <a:cubicBezTo>
                  <a:pt x="418326" y="2043067"/>
                  <a:pt x="419540" y="3760062"/>
                  <a:pt x="420754" y="5514623"/>
                </a:cubicBezTo>
                <a:lnTo>
                  <a:pt x="250" y="5277903"/>
                </a:lnTo>
                <a:cubicBezTo>
                  <a:pt x="4639" y="3522596"/>
                  <a:pt x="-4852" y="1764699"/>
                  <a:pt x="3770" y="0"/>
                </a:cubicBezTo>
                <a:close/>
              </a:path>
            </a:pathLst>
          </a:custGeom>
          <a:solidFill>
            <a:srgbClr val="0050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4" name="Rectangle 3">
            <a:extLst>
              <a:ext uri="{FF2B5EF4-FFF2-40B4-BE49-F238E27FC236}">
                <a16:creationId xmlns:a16="http://schemas.microsoft.com/office/drawing/2014/main" id="{FEEF4693-8790-4943-8E99-AF28DE698865}"/>
              </a:ext>
            </a:extLst>
          </p:cNvPr>
          <p:cNvSpPr/>
          <p:nvPr/>
        </p:nvSpPr>
        <p:spPr>
          <a:xfrm>
            <a:off x="1667089" y="2040425"/>
            <a:ext cx="7475324" cy="7097196"/>
          </a:xfrm>
          <a:prstGeom prst="rect">
            <a:avLst/>
          </a:prstGeom>
          <a:solidFill>
            <a:srgbClr val="55BDFD"/>
          </a:solidFill>
          <a:ln>
            <a:solidFill>
              <a:srgbClr val="55B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2057045" y="2463026"/>
            <a:ext cx="6752466" cy="6319326"/>
          </a:xfrm>
        </p:spPr>
        <p:txBody>
          <a:bodyPr>
            <a:noAutofit/>
          </a:bodyPr>
          <a:lstStyle>
            <a:lvl1pPr>
              <a:defRPr sz="3599">
                <a:solidFill>
                  <a:schemeClr val="bg1"/>
                </a:solidFill>
                <a:latin typeface="Segoe UI" panose="020B0502040204020203" pitchFamily="34" charset="0"/>
                <a:cs typeface="Segoe UI" panose="020B0502040204020203" pitchFamily="34" charset="0"/>
              </a:defRPr>
            </a:lvl1pPr>
            <a:lvl2pPr>
              <a:defRPr sz="2999">
                <a:solidFill>
                  <a:schemeClr val="bg1"/>
                </a:solidFill>
                <a:latin typeface="Segoe UI" panose="020B0502040204020203" pitchFamily="34" charset="0"/>
                <a:cs typeface="Segoe UI" panose="020B0502040204020203" pitchFamily="34" charset="0"/>
              </a:defRPr>
            </a:lvl2pPr>
            <a:lvl3pPr>
              <a:defRPr sz="2699">
                <a:solidFill>
                  <a:schemeClr val="bg1"/>
                </a:solidFill>
                <a:latin typeface="Segoe UI" panose="020B0502040204020203" pitchFamily="34" charset="0"/>
                <a:cs typeface="Segoe UI" panose="020B0502040204020203" pitchFamily="34" charset="0"/>
              </a:defRPr>
            </a:lvl3pPr>
            <a:lvl4pPr>
              <a:defRPr sz="2400">
                <a:solidFill>
                  <a:schemeClr val="bg1"/>
                </a:solidFill>
                <a:latin typeface="Segoe UI" panose="020B0502040204020203" pitchFamily="34" charset="0"/>
                <a:cs typeface="Segoe UI" panose="020B0502040204020203" pitchFamily="34" charset="0"/>
              </a:defRPr>
            </a:lvl4pPr>
            <a:lvl5pPr>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3" name="Rectangle 2">
            <a:extLst>
              <a:ext uri="{FF2B5EF4-FFF2-40B4-BE49-F238E27FC236}">
                <a16:creationId xmlns:a16="http://schemas.microsoft.com/office/drawing/2014/main" id="{C714DE01-9D29-407E-8F1D-B88870E1854C}"/>
              </a:ext>
            </a:extLst>
          </p:cNvPr>
          <p:cNvSpPr/>
          <p:nvPr/>
        </p:nvSpPr>
        <p:spPr>
          <a:xfrm>
            <a:off x="0" y="2352757"/>
            <a:ext cx="593921" cy="7026348"/>
          </a:xfrm>
          <a:prstGeom prst="rect">
            <a:avLst/>
          </a:pr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p>
        </p:txBody>
      </p:sp>
      <p:sp>
        <p:nvSpPr>
          <p:cNvPr id="12" name="Espace réservé du texte 4">
            <a:extLst>
              <a:ext uri="{FF2B5EF4-FFF2-40B4-BE49-F238E27FC236}">
                <a16:creationId xmlns:a16="http://schemas.microsoft.com/office/drawing/2014/main" id="{25BDD473-7A71-4504-B4BB-1EC7685186AC}"/>
              </a:ext>
            </a:extLst>
          </p:cNvPr>
          <p:cNvSpPr>
            <a:spLocks noGrp="1"/>
          </p:cNvSpPr>
          <p:nvPr>
            <p:ph type="body" sz="quarter" idx="15"/>
          </p:nvPr>
        </p:nvSpPr>
        <p:spPr>
          <a:xfrm>
            <a:off x="9927468" y="2463026"/>
            <a:ext cx="7338775" cy="6319326"/>
          </a:xfrm>
        </p:spPr>
        <p:txBody>
          <a:bodyPr>
            <a:noAutofit/>
          </a:bodyPr>
          <a:lstStyle>
            <a:lvl1pPr>
              <a:defRPr sz="3599">
                <a:solidFill>
                  <a:schemeClr val="bg1"/>
                </a:solidFill>
                <a:latin typeface="Segoe UI" panose="020B0502040204020203" pitchFamily="34" charset="0"/>
                <a:cs typeface="Segoe UI" panose="020B0502040204020203" pitchFamily="34" charset="0"/>
              </a:defRPr>
            </a:lvl1pPr>
            <a:lvl2pPr>
              <a:defRPr sz="2999">
                <a:solidFill>
                  <a:schemeClr val="bg1"/>
                </a:solidFill>
                <a:latin typeface="Segoe UI" panose="020B0502040204020203" pitchFamily="34" charset="0"/>
                <a:cs typeface="Segoe UI" panose="020B0502040204020203" pitchFamily="34" charset="0"/>
              </a:defRPr>
            </a:lvl2pPr>
            <a:lvl3pPr>
              <a:defRPr sz="2699">
                <a:solidFill>
                  <a:schemeClr val="bg1"/>
                </a:solidFill>
                <a:latin typeface="Segoe UI" panose="020B0502040204020203" pitchFamily="34" charset="0"/>
                <a:cs typeface="Segoe UI" panose="020B0502040204020203" pitchFamily="34" charset="0"/>
              </a:defRPr>
            </a:lvl3pPr>
            <a:lvl4pPr>
              <a:defRPr sz="2400">
                <a:solidFill>
                  <a:schemeClr val="bg1"/>
                </a:solidFill>
                <a:latin typeface="Segoe UI" panose="020B0502040204020203" pitchFamily="34" charset="0"/>
                <a:cs typeface="Segoe UI" panose="020B0502040204020203" pitchFamily="34" charset="0"/>
              </a:defRPr>
            </a:lvl4pPr>
            <a:lvl5pPr>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custDataLst>
      <p:tags r:id="rId1"/>
    </p:custDataLst>
    <p:extLst>
      <p:ext uri="{BB962C8B-B14F-4D97-AF65-F5344CB8AC3E}">
        <p14:creationId xmlns:p14="http://schemas.microsoft.com/office/powerpoint/2010/main" val="386431217"/>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2_CONTENU">
    <p:bg>
      <p:bgPr>
        <a:solidFill>
          <a:srgbClr val="222933"/>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
        <p:nvSpPr>
          <p:cNvPr id="7" name="Rectangle 6">
            <a:extLst>
              <a:ext uri="{FF2B5EF4-FFF2-40B4-BE49-F238E27FC236}">
                <a16:creationId xmlns:a16="http://schemas.microsoft.com/office/drawing/2014/main" id="{DFA190B8-A5FA-4AFB-AC0F-68554F49B082}"/>
              </a:ext>
            </a:extLst>
          </p:cNvPr>
          <p:cNvSpPr/>
          <p:nvPr/>
        </p:nvSpPr>
        <p:spPr>
          <a:xfrm>
            <a:off x="12891844" y="5794349"/>
            <a:ext cx="3941316" cy="2861558"/>
          </a:xfrm>
          <a:prstGeom prst="rect">
            <a:avLst/>
          </a:prstGeom>
          <a:solidFill>
            <a:srgbClr val="018FA5"/>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sp>
        <p:nvSpPr>
          <p:cNvPr id="8" name="Text Placeholder 7">
            <a:extLst>
              <a:ext uri="{FF2B5EF4-FFF2-40B4-BE49-F238E27FC236}">
                <a16:creationId xmlns:a16="http://schemas.microsoft.com/office/drawing/2014/main" id="{1A50C758-C34B-4DA4-85A1-734EE6B8AE0C}"/>
              </a:ext>
            </a:extLst>
          </p:cNvPr>
          <p:cNvSpPr txBox="1">
            <a:spLocks/>
          </p:cNvSpPr>
          <p:nvPr/>
        </p:nvSpPr>
        <p:spPr>
          <a:xfrm>
            <a:off x="13736757" y="6625729"/>
            <a:ext cx="2251492" cy="119879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4"/>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8998" b="0" dirty="0">
                <a:solidFill>
                  <a:schemeClr val="bg1"/>
                </a:solidFill>
                <a:latin typeface="Segoe UI" panose="020B0502040204020203" pitchFamily="34" charset="0"/>
              </a:rPr>
              <a:t>04</a:t>
            </a:r>
          </a:p>
        </p:txBody>
      </p:sp>
      <p:sp>
        <p:nvSpPr>
          <p:cNvPr id="9" name="Rectangle 8">
            <a:extLst>
              <a:ext uri="{FF2B5EF4-FFF2-40B4-BE49-F238E27FC236}">
                <a16:creationId xmlns:a16="http://schemas.microsoft.com/office/drawing/2014/main" id="{1236BD15-4542-4494-858F-7FE9DE2FEDF9}"/>
              </a:ext>
            </a:extLst>
          </p:cNvPr>
          <p:cNvSpPr/>
          <p:nvPr/>
        </p:nvSpPr>
        <p:spPr>
          <a:xfrm>
            <a:off x="8923470" y="2921450"/>
            <a:ext cx="3941316" cy="2861558"/>
          </a:xfrm>
          <a:prstGeom prst="rect">
            <a:avLst/>
          </a:prstGeom>
          <a:solidFill>
            <a:srgbClr val="55BDFD"/>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sp>
        <p:nvSpPr>
          <p:cNvPr id="10" name="Text Placeholder 7">
            <a:extLst>
              <a:ext uri="{FF2B5EF4-FFF2-40B4-BE49-F238E27FC236}">
                <a16:creationId xmlns:a16="http://schemas.microsoft.com/office/drawing/2014/main" id="{78996BC2-F9D2-4FB0-84B0-D6EB8D52C1A7}"/>
              </a:ext>
            </a:extLst>
          </p:cNvPr>
          <p:cNvSpPr txBox="1">
            <a:spLocks/>
          </p:cNvSpPr>
          <p:nvPr/>
        </p:nvSpPr>
        <p:spPr>
          <a:xfrm>
            <a:off x="9768383" y="3752832"/>
            <a:ext cx="2251492" cy="119879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4"/>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8998" b="0" dirty="0">
                <a:solidFill>
                  <a:schemeClr val="bg1"/>
                </a:solidFill>
                <a:latin typeface="Segoe UI" panose="020B0502040204020203" pitchFamily="34" charset="0"/>
              </a:rPr>
              <a:t>03</a:t>
            </a:r>
          </a:p>
        </p:txBody>
      </p:sp>
      <p:sp>
        <p:nvSpPr>
          <p:cNvPr id="11" name="Rectangle 10">
            <a:extLst>
              <a:ext uri="{FF2B5EF4-FFF2-40B4-BE49-F238E27FC236}">
                <a16:creationId xmlns:a16="http://schemas.microsoft.com/office/drawing/2014/main" id="{8986C061-208B-4EFA-B6FB-DFA4182FEFB2}"/>
              </a:ext>
            </a:extLst>
          </p:cNvPr>
          <p:cNvSpPr/>
          <p:nvPr/>
        </p:nvSpPr>
        <p:spPr>
          <a:xfrm>
            <a:off x="4950511" y="5794349"/>
            <a:ext cx="3941316" cy="2861558"/>
          </a:xfrm>
          <a:prstGeom prst="rect">
            <a:avLst/>
          </a:prstGeom>
          <a:solidFill>
            <a:srgbClr val="07D3A2"/>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rgbClr val="272E3A"/>
              </a:solidFill>
              <a:effectLst/>
              <a:uLnTx/>
              <a:uFillTx/>
              <a:latin typeface="Segoe UI" panose="020B0502040204020203" pitchFamily="34" charset="0"/>
              <a:ea typeface="+mn-ea"/>
              <a:cs typeface="+mn-cs"/>
            </a:endParaRPr>
          </a:p>
        </p:txBody>
      </p:sp>
      <p:sp>
        <p:nvSpPr>
          <p:cNvPr id="12" name="Text Placeholder 7">
            <a:extLst>
              <a:ext uri="{FF2B5EF4-FFF2-40B4-BE49-F238E27FC236}">
                <a16:creationId xmlns:a16="http://schemas.microsoft.com/office/drawing/2014/main" id="{9B2F77B0-A62C-4C31-BEE9-7C33DCD416DE}"/>
              </a:ext>
            </a:extLst>
          </p:cNvPr>
          <p:cNvSpPr txBox="1">
            <a:spLocks/>
          </p:cNvSpPr>
          <p:nvPr/>
        </p:nvSpPr>
        <p:spPr>
          <a:xfrm>
            <a:off x="5795425" y="6625729"/>
            <a:ext cx="2251492" cy="1198798"/>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4"/>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8998" b="0" dirty="0">
                <a:solidFill>
                  <a:schemeClr val="bg1"/>
                </a:solidFill>
                <a:latin typeface="Segoe UI" panose="020B0502040204020203" pitchFamily="34" charset="0"/>
              </a:rPr>
              <a:t>02</a:t>
            </a:r>
          </a:p>
        </p:txBody>
      </p:sp>
      <p:sp>
        <p:nvSpPr>
          <p:cNvPr id="13" name="Rectangle 12">
            <a:extLst>
              <a:ext uri="{FF2B5EF4-FFF2-40B4-BE49-F238E27FC236}">
                <a16:creationId xmlns:a16="http://schemas.microsoft.com/office/drawing/2014/main" id="{4123D5A4-D127-4535-9583-4AB1DDDC3C2B}"/>
              </a:ext>
            </a:extLst>
          </p:cNvPr>
          <p:cNvSpPr/>
          <p:nvPr/>
        </p:nvSpPr>
        <p:spPr>
          <a:xfrm>
            <a:off x="998777" y="2921450"/>
            <a:ext cx="3941316" cy="2861558"/>
          </a:xfrm>
          <a:prstGeom prst="rect">
            <a:avLst/>
          </a:prstGeom>
          <a:solidFill>
            <a:srgbClr val="0090CC"/>
          </a:solidFill>
          <a:ln w="12700" cap="flat" cmpd="sng" algn="ctr">
            <a:noFill/>
            <a:prstDash val="solid"/>
            <a:miter lim="800000"/>
          </a:ln>
          <a:effectLst/>
        </p:spPr>
        <p:txBody>
          <a:bodyPr rtlCol="0"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en-US" sz="2699" b="0" i="0" u="none" strike="noStrike" kern="0" cap="none" spc="0" normalizeH="0" baseline="0" noProof="0" dirty="0">
              <a:ln>
                <a:noFill/>
              </a:ln>
              <a:solidFill>
                <a:schemeClr val="bg1"/>
              </a:solidFill>
              <a:effectLst/>
              <a:uLnTx/>
              <a:uFillTx/>
              <a:latin typeface="Segoe UI" panose="020B0502040204020203" pitchFamily="34" charset="0"/>
              <a:ea typeface="+mn-ea"/>
              <a:cs typeface="+mn-cs"/>
            </a:endParaRPr>
          </a:p>
        </p:txBody>
      </p:sp>
      <p:sp>
        <p:nvSpPr>
          <p:cNvPr id="14" name="Text Placeholder 7">
            <a:extLst>
              <a:ext uri="{FF2B5EF4-FFF2-40B4-BE49-F238E27FC236}">
                <a16:creationId xmlns:a16="http://schemas.microsoft.com/office/drawing/2014/main" id="{4C8323E8-4EDB-46D3-989D-92A0D4B69809}"/>
              </a:ext>
            </a:extLst>
          </p:cNvPr>
          <p:cNvSpPr txBox="1">
            <a:spLocks/>
          </p:cNvSpPr>
          <p:nvPr/>
        </p:nvSpPr>
        <p:spPr>
          <a:xfrm>
            <a:off x="1843690" y="3752832"/>
            <a:ext cx="2251492" cy="1198797"/>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3200" b="1" kern="1200">
                <a:solidFill>
                  <a:schemeClr val="accent4"/>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8998" b="0" dirty="0">
                <a:solidFill>
                  <a:schemeClr val="bg1"/>
                </a:solidFill>
                <a:latin typeface="Segoe UI" panose="020B0502040204020203" pitchFamily="34" charset="0"/>
              </a:rPr>
              <a:t>01</a:t>
            </a:r>
          </a:p>
        </p:txBody>
      </p:sp>
      <p:sp>
        <p:nvSpPr>
          <p:cNvPr id="33" name="Espace réservé du texte 32">
            <a:extLst>
              <a:ext uri="{FF2B5EF4-FFF2-40B4-BE49-F238E27FC236}">
                <a16:creationId xmlns:a16="http://schemas.microsoft.com/office/drawing/2014/main" id="{A7A6BAB5-DFD6-4F34-8196-7DC0BFCDC9A6}"/>
              </a:ext>
            </a:extLst>
          </p:cNvPr>
          <p:cNvSpPr>
            <a:spLocks noGrp="1"/>
          </p:cNvSpPr>
          <p:nvPr>
            <p:ph type="body" sz="quarter" idx="16"/>
          </p:nvPr>
        </p:nvSpPr>
        <p:spPr>
          <a:xfrm>
            <a:off x="4950511" y="2921450"/>
            <a:ext cx="3941316" cy="2861558"/>
          </a:xfrm>
        </p:spPr>
        <p:txBody>
          <a:bodyPr anchor="ctr" anchorCtr="0"/>
          <a:lstStyle>
            <a:lvl1pPr marL="0" indent="0" algn="ctr">
              <a:buNone/>
              <a:defRPr sz="3599">
                <a:solidFill>
                  <a:schemeClr val="bg1"/>
                </a:solidFill>
              </a:defRPr>
            </a:lvl1pPr>
          </a:lstStyle>
          <a:p>
            <a:pPr lvl="0"/>
            <a:r>
              <a:rPr lang="fr-FR"/>
              <a:t>Modifier les styles du texte du masque</a:t>
            </a:r>
          </a:p>
        </p:txBody>
      </p:sp>
      <p:sp>
        <p:nvSpPr>
          <p:cNvPr id="34" name="Espace réservé du texte 32">
            <a:extLst>
              <a:ext uri="{FF2B5EF4-FFF2-40B4-BE49-F238E27FC236}">
                <a16:creationId xmlns:a16="http://schemas.microsoft.com/office/drawing/2014/main" id="{51A52C0A-9935-4B4F-88E3-B265AD472538}"/>
              </a:ext>
            </a:extLst>
          </p:cNvPr>
          <p:cNvSpPr>
            <a:spLocks noGrp="1"/>
          </p:cNvSpPr>
          <p:nvPr>
            <p:ph type="body" sz="quarter" idx="17"/>
          </p:nvPr>
        </p:nvSpPr>
        <p:spPr>
          <a:xfrm>
            <a:off x="12891844" y="2921450"/>
            <a:ext cx="3941316" cy="2861558"/>
          </a:xfrm>
        </p:spPr>
        <p:txBody>
          <a:bodyPr anchor="ctr" anchorCtr="0"/>
          <a:lstStyle>
            <a:lvl1pPr marL="0" indent="0" algn="ctr">
              <a:buNone/>
              <a:defRPr sz="3599">
                <a:solidFill>
                  <a:schemeClr val="bg1"/>
                </a:solidFill>
              </a:defRPr>
            </a:lvl1pPr>
          </a:lstStyle>
          <a:p>
            <a:pPr lvl="0"/>
            <a:r>
              <a:rPr lang="fr-FR"/>
              <a:t>Modifier les styles du texte du masque</a:t>
            </a:r>
          </a:p>
        </p:txBody>
      </p:sp>
      <p:sp>
        <p:nvSpPr>
          <p:cNvPr id="35" name="Espace réservé du texte 32">
            <a:extLst>
              <a:ext uri="{FF2B5EF4-FFF2-40B4-BE49-F238E27FC236}">
                <a16:creationId xmlns:a16="http://schemas.microsoft.com/office/drawing/2014/main" id="{BEF8B20A-6FE8-4FC6-AE78-091FABE02DA8}"/>
              </a:ext>
            </a:extLst>
          </p:cNvPr>
          <p:cNvSpPr>
            <a:spLocks noGrp="1"/>
          </p:cNvSpPr>
          <p:nvPr>
            <p:ph type="body" sz="quarter" idx="18"/>
          </p:nvPr>
        </p:nvSpPr>
        <p:spPr>
          <a:xfrm>
            <a:off x="998777" y="5794349"/>
            <a:ext cx="3941316" cy="2861558"/>
          </a:xfrm>
        </p:spPr>
        <p:txBody>
          <a:bodyPr anchor="ctr" anchorCtr="0"/>
          <a:lstStyle>
            <a:lvl1pPr marL="0" indent="0" algn="ctr">
              <a:buNone/>
              <a:defRPr sz="3599">
                <a:solidFill>
                  <a:schemeClr val="bg1"/>
                </a:solidFill>
              </a:defRPr>
            </a:lvl1pPr>
          </a:lstStyle>
          <a:p>
            <a:pPr lvl="0"/>
            <a:r>
              <a:rPr lang="fr-FR"/>
              <a:t>Modifier les styles du texte du masque</a:t>
            </a:r>
          </a:p>
        </p:txBody>
      </p:sp>
      <p:sp>
        <p:nvSpPr>
          <p:cNvPr id="37" name="Espace réservé du texte 32">
            <a:extLst>
              <a:ext uri="{FF2B5EF4-FFF2-40B4-BE49-F238E27FC236}">
                <a16:creationId xmlns:a16="http://schemas.microsoft.com/office/drawing/2014/main" id="{CA6FD0DE-2758-4152-BAF6-DC053DCD46C6}"/>
              </a:ext>
            </a:extLst>
          </p:cNvPr>
          <p:cNvSpPr>
            <a:spLocks noGrp="1"/>
          </p:cNvSpPr>
          <p:nvPr>
            <p:ph type="body" sz="quarter" idx="16"/>
          </p:nvPr>
        </p:nvSpPr>
        <p:spPr>
          <a:xfrm>
            <a:off x="8923470" y="5794349"/>
            <a:ext cx="3941316" cy="2861558"/>
          </a:xfrm>
        </p:spPr>
        <p:txBody>
          <a:bodyPr vert="horz" lIns="91440" tIns="45720" rIns="91440" bIns="45720" rtlCol="0" anchor="ctr" anchorCtr="0">
            <a:normAutofit/>
          </a:bodyPr>
          <a:lstStyle>
            <a:lvl1pPr>
              <a:defRPr lang="fr-FR" sz="3599" dirty="0">
                <a:solidFill>
                  <a:schemeClr val="bg1"/>
                </a:solidFill>
              </a:defRPr>
            </a:lvl1pPr>
          </a:lstStyle>
          <a:p>
            <a:pPr marL="0" lvl="0" indent="0" algn="ctr">
              <a:buNone/>
            </a:pPr>
            <a:r>
              <a:rPr lang="fr-FR"/>
              <a:t>Modifier les styles du texte du masque</a:t>
            </a:r>
          </a:p>
        </p:txBody>
      </p:sp>
    </p:spTree>
    <p:custDataLst>
      <p:tags r:id="rId1"/>
    </p:custDataLst>
    <p:extLst>
      <p:ext uri="{BB962C8B-B14F-4D97-AF65-F5344CB8AC3E}">
        <p14:creationId xmlns:p14="http://schemas.microsoft.com/office/powerpoint/2010/main" val="1501623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1000" fill="hold"/>
                                        <p:tgtEl>
                                          <p:spTgt spid="13"/>
                                        </p:tgtEl>
                                        <p:attrNameLst>
                                          <p:attrName>ppt_x</p:attrName>
                                        </p:attrNameLst>
                                      </p:cBhvr>
                                      <p:tavLst>
                                        <p:tav tm="0">
                                          <p:val>
                                            <p:strVal val="0-#ppt_w/2"/>
                                          </p:val>
                                        </p:tav>
                                        <p:tav tm="100000">
                                          <p:val>
                                            <p:strVal val="#ppt_x"/>
                                          </p:val>
                                        </p:tav>
                                      </p:tavLst>
                                    </p:anim>
                                    <p:anim calcmode="lin" valueType="num">
                                      <p:cBhvr additive="base">
                                        <p:cTn id="8" dur="10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0-#ppt_w/2"/>
                                          </p:val>
                                        </p:tav>
                                        <p:tav tm="100000">
                                          <p:val>
                                            <p:strVal val="#ppt_x"/>
                                          </p:val>
                                        </p:tav>
                                      </p:tavLst>
                                    </p:anim>
                                    <p:anim calcmode="lin" valueType="num">
                                      <p:cBhvr additive="base">
                                        <p:cTn id="12" dur="10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6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9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0-#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500"/>
                                        <p:tgtEl>
                                          <p:spTgt spid="35"/>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33"/>
                                        </p:tgtEl>
                                        <p:attrNameLst>
                                          <p:attrName>style.visibility</p:attrName>
                                        </p:attrNameLst>
                                      </p:cBhvr>
                                      <p:to>
                                        <p:strVal val="visible"/>
                                      </p:to>
                                    </p:set>
                                    <p:animEffect transition="in" filter="fade">
                                      <p:cBhvr>
                                        <p:cTn id="26" dur="500"/>
                                        <p:tgtEl>
                                          <p:spTgt spid="33"/>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10" presetClass="entr" presetSubtype="0" fill="hold" grpId="0" nodeType="withEffect">
                                  <p:stCondLst>
                                    <p:cond delay="200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33" grpId="0">
        <p:tmplLst>
          <p:tmpl>
            <p:tnLst>
              <p:par>
                <p:cTn presetID="10" presetClass="entr" presetSubtype="0" fill="hold" nodeType="withEffect">
                  <p:stCondLst>
                    <p:cond delay="1000"/>
                  </p:stCondLst>
                  <p:childTnLst>
                    <p:set>
                      <p:cBhvr>
                        <p:cTn dur="1" fill="hold">
                          <p:stCondLst>
                            <p:cond delay="0"/>
                          </p:stCondLst>
                        </p:cTn>
                        <p:tgtEl>
                          <p:spTgt spid="33"/>
                        </p:tgtEl>
                        <p:attrNameLst>
                          <p:attrName>style.visibility</p:attrName>
                        </p:attrNameLst>
                      </p:cBhvr>
                      <p:to>
                        <p:strVal val="visible"/>
                      </p:to>
                    </p:set>
                    <p:animEffect transition="in" filter="fade">
                      <p:cBhvr>
                        <p:cTn dur="500"/>
                        <p:tgtEl>
                          <p:spTgt spid="33"/>
                        </p:tgtEl>
                      </p:cBhvr>
                    </p:animEffect>
                  </p:childTnLst>
                </p:cTn>
              </p:par>
            </p:tnLst>
          </p:tmpl>
        </p:tmplLst>
      </p:bldP>
      <p:bldP spid="34" grpId="0">
        <p:tmplLst>
          <p:tmpl>
            <p:tnLst>
              <p:par>
                <p:cTn presetID="10" presetClass="entr" presetSubtype="0" fill="hold" nodeType="withEffect">
                  <p:stCondLst>
                    <p:cond delay="200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p:tmplLst>
          <p:tmpl>
            <p:tnLst>
              <p:par>
                <p:cTn presetID="10" presetClass="entr" presetSubtype="0" fill="hold" nodeType="withEffect">
                  <p:stCondLst>
                    <p:cond delay="50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7" grpId="0">
        <p:tmplLst>
          <p:tmpl>
            <p:tnLst>
              <p:par>
                <p:cTn presetID="10" presetClass="entr" presetSubtype="0" fill="hold" nodeType="withEffect">
                  <p:stCondLst>
                    <p:cond delay="150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Lst>
  </p:timing>
  <p:hf sldNum="0" hdr="0" ft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211">
          <p15:clr>
            <a:srgbClr val="FBAE40"/>
          </p15:clr>
        </p15:guide>
        <p15:guide id="4" pos="7265">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CONTENU">
    <p:bg>
      <p:bgPr>
        <a:solidFill>
          <a:srgbClr val="222933"/>
        </a:solidFill>
        <a:effectLst/>
      </p:bgPr>
    </p:bg>
    <p:spTree>
      <p:nvGrpSpPr>
        <p:cNvPr id="1" name=""/>
        <p:cNvGrpSpPr/>
        <p:nvPr/>
      </p:nvGrpSpPr>
      <p:grpSpPr>
        <a:xfrm>
          <a:off x="0" y="0"/>
          <a:ext cx="0" cy="0"/>
          <a:chOff x="0" y="0"/>
          <a:chExt cx="0" cy="0"/>
        </a:xfrm>
      </p:grpSpPr>
      <p:sp>
        <p:nvSpPr>
          <p:cNvPr id="7" name="Parallelogram 13">
            <a:extLst>
              <a:ext uri="{FF2B5EF4-FFF2-40B4-BE49-F238E27FC236}">
                <a16:creationId xmlns:a16="http://schemas.microsoft.com/office/drawing/2014/main" id="{65BB2DDD-F5FC-4ACD-B826-BDD780E846C4}"/>
              </a:ext>
            </a:extLst>
          </p:cNvPr>
          <p:cNvSpPr/>
          <p:nvPr/>
        </p:nvSpPr>
        <p:spPr>
          <a:xfrm flipV="1">
            <a:off x="2" y="668"/>
            <a:ext cx="12581426" cy="10284074"/>
          </a:xfrm>
          <a:prstGeom prst="parallelogram">
            <a:avLst>
              <a:gd name="adj" fmla="val 74668"/>
            </a:avLst>
          </a:prstGeom>
          <a:solidFill>
            <a:srgbClr val="55BDFD"/>
          </a:solidFill>
          <a:ln>
            <a:solidFill>
              <a:srgbClr val="55BDF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latin typeface="Segoe UI" panose="020B0502040204020203" pitchFamily="34" charset="0"/>
            </a:endParaRPr>
          </a:p>
        </p:txBody>
      </p:sp>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chemeClr val="bg1"/>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124623" y="2647538"/>
            <a:ext cx="14151421" cy="5899880"/>
          </a:xfrm>
        </p:spPr>
        <p:txBody>
          <a:bodyPr>
            <a:noAutofit/>
          </a:bodyPr>
          <a:lstStyle>
            <a:lvl1pPr>
              <a:defRPr sz="3599">
                <a:solidFill>
                  <a:schemeClr val="bg1"/>
                </a:solidFill>
                <a:latin typeface="Segoe UI" panose="020B0502040204020203" pitchFamily="34" charset="0"/>
                <a:cs typeface="Segoe UI" panose="020B0502040204020203" pitchFamily="34" charset="0"/>
              </a:defRPr>
            </a:lvl1pPr>
            <a:lvl2pPr>
              <a:defRPr sz="2999">
                <a:solidFill>
                  <a:schemeClr val="bg1"/>
                </a:solidFill>
                <a:latin typeface="Segoe UI" panose="020B0502040204020203" pitchFamily="34" charset="0"/>
                <a:cs typeface="Segoe UI" panose="020B0502040204020203" pitchFamily="34" charset="0"/>
              </a:defRPr>
            </a:lvl2pPr>
            <a:lvl3pPr>
              <a:defRPr sz="2699">
                <a:solidFill>
                  <a:schemeClr val="bg1"/>
                </a:solidFill>
                <a:latin typeface="Segoe UI" panose="020B0502040204020203" pitchFamily="34" charset="0"/>
                <a:cs typeface="Segoe UI" panose="020B0502040204020203" pitchFamily="34" charset="0"/>
              </a:defRPr>
            </a:lvl3pPr>
            <a:lvl4pPr>
              <a:defRPr sz="2400">
                <a:solidFill>
                  <a:schemeClr val="bg1"/>
                </a:solidFill>
                <a:latin typeface="Segoe UI" panose="020B0502040204020203" pitchFamily="34" charset="0"/>
                <a:cs typeface="Segoe UI" panose="020B0502040204020203" pitchFamily="34" charset="0"/>
              </a:defRPr>
            </a:lvl4pPr>
            <a:lvl5pPr>
              <a:defRPr sz="2100">
                <a:solidFill>
                  <a:schemeClr val="bg1"/>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Tree>
    <p:custDataLst>
      <p:tags r:id="rId1"/>
    </p:custDataLst>
    <p:extLst>
      <p:ext uri="{BB962C8B-B14F-4D97-AF65-F5344CB8AC3E}">
        <p14:creationId xmlns:p14="http://schemas.microsoft.com/office/powerpoint/2010/main" val="155892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500" fill="hold"/>
                                        <p:tgtEl>
                                          <p:spTgt spid="7"/>
                                        </p:tgtEl>
                                        <p:attrNameLst>
                                          <p:attrName>ppt_x</p:attrName>
                                        </p:attrNameLst>
                                      </p:cBhvr>
                                      <p:tavLst>
                                        <p:tav tm="0">
                                          <p:val>
                                            <p:strVal val="0-#ppt_w/2"/>
                                          </p:val>
                                        </p:tav>
                                        <p:tav tm="100000">
                                          <p:val>
                                            <p:strVal val="#ppt_x"/>
                                          </p:val>
                                        </p:tav>
                                      </p:tavLst>
                                    </p:anim>
                                    <p:anim calcmode="lin" valueType="num">
                                      <p:cBhvr additive="base">
                                        <p:cTn id="8" dur="1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ONTENU BLC">
    <p:bg>
      <p:bgPr>
        <a:solidFill>
          <a:schemeClr val="bg1"/>
        </a:solidFill>
        <a:effectLst/>
      </p:bgPr>
    </p:bg>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8959" y="306615"/>
            <a:ext cx="16749725" cy="424793"/>
          </a:xfrm>
        </p:spPr>
        <p:txBody>
          <a:bodyPr lIns="0" tIns="0" rIns="0" bIns="0" anchor="t" anchorCtr="0">
            <a:noAutofit/>
          </a:bodyPr>
          <a:lstStyle>
            <a:lvl1pPr algn="r">
              <a:defRPr sz="2999">
                <a:solidFill>
                  <a:srgbClr val="222933"/>
                </a:solidFill>
                <a:latin typeface="Segoe UI Light" panose="020B0502040204020203" pitchFamily="34" charset="0"/>
                <a:cs typeface="Segoe UI Light" panose="020B0502040204020203" pitchFamily="34" charset="0"/>
              </a:defRPr>
            </a:lvl1pPr>
          </a:lstStyle>
          <a:p>
            <a:r>
              <a:rPr lang="fr-FR" dirty="0"/>
              <a:t>Titre de la vidéo</a:t>
            </a:r>
          </a:p>
        </p:txBody>
      </p:sp>
      <p:sp>
        <p:nvSpPr>
          <p:cNvPr id="6" name="Rectangle 5">
            <a:extLst>
              <a:ext uri="{FF2B5EF4-FFF2-40B4-BE49-F238E27FC236}">
                <a16:creationId xmlns:a16="http://schemas.microsoft.com/office/drawing/2014/main" id="{DE9D5B2E-5FD0-475B-84C5-B9731DCD7525}"/>
              </a:ext>
            </a:extLst>
          </p:cNvPr>
          <p:cNvSpPr/>
          <p:nvPr/>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699">
              <a:latin typeface="Segoe UI" panose="020B0502040204020203" pitchFamily="34" charset="0"/>
            </a:endParaRPr>
          </a:p>
        </p:txBody>
      </p:sp>
      <p:sp>
        <p:nvSpPr>
          <p:cNvPr id="5" name="Espace réservé du texte 4">
            <a:extLst>
              <a:ext uri="{FF2B5EF4-FFF2-40B4-BE49-F238E27FC236}">
                <a16:creationId xmlns:a16="http://schemas.microsoft.com/office/drawing/2014/main" id="{2B6266F0-30FC-4A85-96A7-F7D4EC024678}"/>
              </a:ext>
            </a:extLst>
          </p:cNvPr>
          <p:cNvSpPr>
            <a:spLocks noGrp="1"/>
          </p:cNvSpPr>
          <p:nvPr>
            <p:ph type="body" sz="quarter" idx="13"/>
          </p:nvPr>
        </p:nvSpPr>
        <p:spPr>
          <a:xfrm>
            <a:off x="3364124" y="2118986"/>
            <a:ext cx="13886840" cy="4804621"/>
          </a:xfrm>
        </p:spPr>
        <p:txBody>
          <a:bodyPr>
            <a:noAutofit/>
          </a:bodyPr>
          <a:lstStyle>
            <a:lvl1pPr>
              <a:defRPr sz="3599">
                <a:solidFill>
                  <a:srgbClr val="222933"/>
                </a:solidFill>
                <a:latin typeface="Segoe UI" panose="020B0502040204020203" pitchFamily="34" charset="0"/>
                <a:cs typeface="Segoe UI" panose="020B0502040204020203" pitchFamily="34" charset="0"/>
              </a:defRPr>
            </a:lvl1pPr>
            <a:lvl2pPr>
              <a:defRPr sz="2999">
                <a:solidFill>
                  <a:srgbClr val="222933"/>
                </a:solidFill>
                <a:latin typeface="Segoe UI" panose="020B0502040204020203" pitchFamily="34" charset="0"/>
                <a:cs typeface="Segoe UI" panose="020B0502040204020203" pitchFamily="34" charset="0"/>
              </a:defRPr>
            </a:lvl2pPr>
            <a:lvl3pPr>
              <a:defRPr sz="2699">
                <a:solidFill>
                  <a:srgbClr val="222933"/>
                </a:solidFill>
                <a:latin typeface="Segoe UI" panose="020B0502040204020203" pitchFamily="34" charset="0"/>
                <a:cs typeface="Segoe UI" panose="020B0502040204020203" pitchFamily="34" charset="0"/>
              </a:defRPr>
            </a:lvl3pPr>
            <a:lvl4pPr>
              <a:defRPr sz="2400">
                <a:solidFill>
                  <a:srgbClr val="222933"/>
                </a:solidFill>
                <a:latin typeface="Segoe UI" panose="020B0502040204020203" pitchFamily="34" charset="0"/>
                <a:cs typeface="Segoe UI" panose="020B0502040204020203" pitchFamily="34" charset="0"/>
              </a:defRPr>
            </a:lvl4pPr>
            <a:lvl5pPr>
              <a:defRPr sz="2100">
                <a:solidFill>
                  <a:srgbClr val="222933"/>
                </a:solidFill>
                <a:latin typeface="Segoe UI" panose="020B0502040204020203" pitchFamily="34" charset="0"/>
                <a:cs typeface="Segoe UI" panose="020B0502040204020203" pitchFamily="34" charset="0"/>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20" name="Espace réservé du texte 19">
            <a:extLst>
              <a:ext uri="{FF2B5EF4-FFF2-40B4-BE49-F238E27FC236}">
                <a16:creationId xmlns:a16="http://schemas.microsoft.com/office/drawing/2014/main" id="{7608B776-A8BC-4A36-9D8C-9536654CE279}"/>
              </a:ext>
            </a:extLst>
          </p:cNvPr>
          <p:cNvSpPr>
            <a:spLocks noGrp="1"/>
          </p:cNvSpPr>
          <p:nvPr>
            <p:ph type="body" sz="quarter" idx="14" hasCustomPrompt="1"/>
          </p:nvPr>
        </p:nvSpPr>
        <p:spPr>
          <a:xfrm>
            <a:off x="508960" y="731409"/>
            <a:ext cx="16767084" cy="594222"/>
          </a:xfrm>
        </p:spPr>
        <p:txBody>
          <a:bodyPr lIns="0" tIns="0" rIns="0" bIns="0">
            <a:noAutofit/>
          </a:bodyPr>
          <a:lstStyle>
            <a:lvl1pPr marL="0" indent="0" algn="r">
              <a:buNone/>
              <a:defRPr sz="2999" b="1">
                <a:solidFill>
                  <a:srgbClr val="55BDFD"/>
                </a:solidFill>
                <a:latin typeface="Segoe UI" panose="020B0502040204020203" pitchFamily="34" charset="0"/>
                <a:cs typeface="Segoe UI" panose="020B0502040204020203" pitchFamily="34" charset="0"/>
              </a:defRPr>
            </a:lvl1pPr>
          </a:lstStyle>
          <a:p>
            <a:pPr lvl="0"/>
            <a:r>
              <a:rPr lang="fr-FR" dirty="0"/>
              <a:t>titre</a:t>
            </a:r>
          </a:p>
        </p:txBody>
      </p:sp>
      <p:sp>
        <p:nvSpPr>
          <p:cNvPr id="7" name="Rectangle 6">
            <a:extLst>
              <a:ext uri="{FF2B5EF4-FFF2-40B4-BE49-F238E27FC236}">
                <a16:creationId xmlns:a16="http://schemas.microsoft.com/office/drawing/2014/main" id="{42C6B019-8296-4246-8743-736BBF23F66C}"/>
              </a:ext>
            </a:extLst>
          </p:cNvPr>
          <p:cNvSpPr/>
          <p:nvPr userDrawn="1"/>
        </p:nvSpPr>
        <p:spPr>
          <a:xfrm>
            <a:off x="0" y="0"/>
            <a:ext cx="18284825" cy="10285413"/>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
        <p:nvSpPr>
          <p:cNvPr id="8" name="Rectangle 5">
            <a:extLst>
              <a:ext uri="{FF2B5EF4-FFF2-40B4-BE49-F238E27FC236}">
                <a16:creationId xmlns:a16="http://schemas.microsoft.com/office/drawing/2014/main" id="{F36C98BE-0719-4002-8C8B-A67AA6B6EC9B}"/>
              </a:ext>
            </a:extLst>
          </p:cNvPr>
          <p:cNvSpPr/>
          <p:nvPr userDrawn="1"/>
        </p:nvSpPr>
        <p:spPr>
          <a:xfrm>
            <a:off x="17276044" y="-7144"/>
            <a:ext cx="1026141" cy="1026161"/>
          </a:xfrm>
          <a:custGeom>
            <a:avLst/>
            <a:gdLst>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684213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209550 w 684213"/>
              <a:gd name="connsiteY3" fmla="*/ 407988 h 684213"/>
              <a:gd name="connsiteX4" fmla="*/ 0 w 684213"/>
              <a:gd name="connsiteY4" fmla="*/ 0 h 684213"/>
              <a:gd name="connsiteX0" fmla="*/ 0 w 684213"/>
              <a:gd name="connsiteY0" fmla="*/ 0 h 684213"/>
              <a:gd name="connsiteX1" fmla="*/ 684213 w 684213"/>
              <a:gd name="connsiteY1" fmla="*/ 0 h 684213"/>
              <a:gd name="connsiteX2" fmla="*/ 684213 w 684213"/>
              <a:gd name="connsiteY2" fmla="*/ 684213 h 684213"/>
              <a:gd name="connsiteX3" fmla="*/ 0 w 684213"/>
              <a:gd name="connsiteY3" fmla="*/ 0 h 684213"/>
            </a:gdLst>
            <a:ahLst/>
            <a:cxnLst>
              <a:cxn ang="0">
                <a:pos x="connsiteX0" y="connsiteY0"/>
              </a:cxn>
              <a:cxn ang="0">
                <a:pos x="connsiteX1" y="connsiteY1"/>
              </a:cxn>
              <a:cxn ang="0">
                <a:pos x="connsiteX2" y="connsiteY2"/>
              </a:cxn>
              <a:cxn ang="0">
                <a:pos x="connsiteX3" y="connsiteY3"/>
              </a:cxn>
            </a:cxnLst>
            <a:rect l="l" t="t" r="r" b="b"/>
            <a:pathLst>
              <a:path w="684213" h="684213">
                <a:moveTo>
                  <a:pt x="0" y="0"/>
                </a:moveTo>
                <a:lnTo>
                  <a:pt x="684213" y="0"/>
                </a:lnTo>
                <a:lnTo>
                  <a:pt x="684213" y="684213"/>
                </a:lnTo>
                <a:lnTo>
                  <a:pt x="0" y="0"/>
                </a:lnTo>
                <a:close/>
              </a:path>
            </a:pathLst>
          </a:custGeom>
          <a:solidFill>
            <a:srgbClr val="55B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4048"/>
          </a:p>
        </p:txBody>
      </p:sp>
    </p:spTree>
    <p:custDataLst>
      <p:tags r:id="rId1"/>
    </p:custDataLst>
    <p:extLst>
      <p:ext uri="{BB962C8B-B14F-4D97-AF65-F5344CB8AC3E}">
        <p14:creationId xmlns:p14="http://schemas.microsoft.com/office/powerpoint/2010/main" val="20769334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ags" Target="../tags/tag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257082" y="547604"/>
            <a:ext cx="15770662" cy="1988038"/>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1257082" y="2738015"/>
            <a:ext cx="15770662" cy="6526000"/>
          </a:xfrm>
          <a:prstGeom prst="rect">
            <a:avLst/>
          </a:prstGeom>
        </p:spPr>
        <p:txBody>
          <a:bodyPr vert="horz" lIns="91440" tIns="45720" rIns="91440" bIns="45720" rtlCol="0">
            <a:normAutofit/>
          </a:body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custDataLst>
      <p:tags r:id="rId28"/>
    </p:custDataLst>
    <p:extLst>
      <p:ext uri="{BB962C8B-B14F-4D97-AF65-F5344CB8AC3E}">
        <p14:creationId xmlns:p14="http://schemas.microsoft.com/office/powerpoint/2010/main" val="3099375885"/>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 id="2147483715" r:id="rId12"/>
    <p:sldLayoutId id="2147483716" r:id="rId13"/>
    <p:sldLayoutId id="2147483717" r:id="rId14"/>
    <p:sldLayoutId id="2147483718" r:id="rId15"/>
    <p:sldLayoutId id="2147483719" r:id="rId16"/>
    <p:sldLayoutId id="2147483720" r:id="rId17"/>
    <p:sldLayoutId id="2147483721" r:id="rId18"/>
    <p:sldLayoutId id="2147483722" r:id="rId19"/>
    <p:sldLayoutId id="2147483723" r:id="rId20"/>
    <p:sldLayoutId id="2147483724" r:id="rId21"/>
    <p:sldLayoutId id="2147483725" r:id="rId22"/>
    <p:sldLayoutId id="2147483726" r:id="rId23"/>
    <p:sldLayoutId id="2147483700" r:id="rId24"/>
    <p:sldLayoutId id="2147483701" r:id="rId25"/>
    <p:sldLayoutId id="2147483685" r:id="rId26"/>
  </p:sldLayoutIdLst>
  <p:hf sldNum="0" hdr="0" ftr="0" dt="0"/>
  <p:txStyles>
    <p:titleStyle>
      <a:lvl1pPr algn="l" defTabSz="1371326" rtl="0" eaLnBrk="1" latinLnBrk="0" hangingPunct="1">
        <a:lnSpc>
          <a:spcPct val="90000"/>
        </a:lnSpc>
        <a:spcBef>
          <a:spcPct val="0"/>
        </a:spcBef>
        <a:buNone/>
        <a:defRPr sz="6599" kern="1200">
          <a:solidFill>
            <a:schemeClr val="tx1"/>
          </a:solidFill>
          <a:latin typeface="Segoe UI" panose="020B0502040204020203" pitchFamily="34" charset="0"/>
          <a:ea typeface="+mj-ea"/>
          <a:cs typeface="+mj-cs"/>
        </a:defRPr>
      </a:lvl1pPr>
    </p:titleStyle>
    <p:bodyStyle>
      <a:lvl1pPr marL="342831" indent="-342831" algn="l" defTabSz="1371326" rtl="0" eaLnBrk="1" latinLnBrk="0" hangingPunct="1">
        <a:lnSpc>
          <a:spcPct val="100000"/>
        </a:lnSpc>
        <a:spcBef>
          <a:spcPts val="1500"/>
        </a:spcBef>
        <a:buFont typeface="Arial" panose="020B0604020202020204" pitchFamily="34" charset="0"/>
        <a:buChar char="•"/>
        <a:defRPr sz="4199" kern="1200">
          <a:solidFill>
            <a:schemeClr val="tx1"/>
          </a:solidFill>
          <a:latin typeface="Segoe UI" panose="020B0502040204020203" pitchFamily="34" charset="0"/>
          <a:ea typeface="+mn-ea"/>
          <a:cs typeface="+mn-cs"/>
        </a:defRPr>
      </a:lvl1pPr>
      <a:lvl2pPr marL="1028494" indent="-342831" algn="l" defTabSz="1371326" rtl="0" eaLnBrk="1" latinLnBrk="0" hangingPunct="1">
        <a:lnSpc>
          <a:spcPct val="100000"/>
        </a:lnSpc>
        <a:spcBef>
          <a:spcPts val="750"/>
        </a:spcBef>
        <a:buFont typeface="Arial" panose="020B0604020202020204" pitchFamily="34" charset="0"/>
        <a:buChar char="•"/>
        <a:defRPr sz="3599" kern="1200">
          <a:solidFill>
            <a:schemeClr val="tx1"/>
          </a:solidFill>
          <a:latin typeface="Segoe UI" panose="020B0502040204020203" pitchFamily="34" charset="0"/>
          <a:ea typeface="+mn-ea"/>
          <a:cs typeface="+mn-cs"/>
        </a:defRPr>
      </a:lvl2pPr>
      <a:lvl3pPr marL="1714157" indent="-342831" algn="l" defTabSz="1371326" rtl="0" eaLnBrk="1" latinLnBrk="0" hangingPunct="1">
        <a:lnSpc>
          <a:spcPct val="100000"/>
        </a:lnSpc>
        <a:spcBef>
          <a:spcPts val="750"/>
        </a:spcBef>
        <a:buFont typeface="Arial" panose="020B0604020202020204" pitchFamily="34" charset="0"/>
        <a:buChar char="•"/>
        <a:defRPr sz="2999" kern="1200">
          <a:solidFill>
            <a:schemeClr val="tx1"/>
          </a:solidFill>
          <a:latin typeface="Segoe UI" panose="020B0502040204020203" pitchFamily="34" charset="0"/>
          <a:ea typeface="+mn-ea"/>
          <a:cs typeface="+mn-cs"/>
        </a:defRPr>
      </a:lvl3pPr>
      <a:lvl4pPr marL="2399820" indent="-342831" algn="l" defTabSz="1371326" rtl="0" eaLnBrk="1" latinLnBrk="0" hangingPunct="1">
        <a:lnSpc>
          <a:spcPct val="100000"/>
        </a:lnSpc>
        <a:spcBef>
          <a:spcPts val="750"/>
        </a:spcBef>
        <a:buFont typeface="Arial" panose="020B0604020202020204" pitchFamily="34" charset="0"/>
        <a:buChar char="•"/>
        <a:defRPr sz="2699" kern="1200">
          <a:solidFill>
            <a:schemeClr val="tx1"/>
          </a:solidFill>
          <a:latin typeface="Segoe UI" panose="020B0502040204020203" pitchFamily="34" charset="0"/>
          <a:ea typeface="+mn-ea"/>
          <a:cs typeface="+mn-cs"/>
        </a:defRPr>
      </a:lvl4pPr>
      <a:lvl5pPr marL="3085483" indent="-342831" algn="l" defTabSz="1371326" rtl="0" eaLnBrk="1" latinLnBrk="0" hangingPunct="1">
        <a:lnSpc>
          <a:spcPct val="100000"/>
        </a:lnSpc>
        <a:spcBef>
          <a:spcPts val="750"/>
        </a:spcBef>
        <a:buFont typeface="Arial" panose="020B0604020202020204" pitchFamily="34" charset="0"/>
        <a:buChar char="•"/>
        <a:defRPr sz="2699" kern="1200">
          <a:solidFill>
            <a:schemeClr val="tx1"/>
          </a:solidFill>
          <a:latin typeface="Segoe UI" panose="020B0502040204020203" pitchFamily="34" charset="0"/>
          <a:ea typeface="+mn-ea"/>
          <a:cs typeface="+mn-cs"/>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p:bodyStyle>
    <p:otherStyle>
      <a:defPPr>
        <a:defRPr lang="fr-FR"/>
      </a:defPPr>
      <a:lvl1pPr marL="0" algn="l" defTabSz="1371326" rtl="0" eaLnBrk="1" latinLnBrk="0" hangingPunct="1">
        <a:defRPr sz="2699" kern="1200">
          <a:solidFill>
            <a:schemeClr val="tx1"/>
          </a:solidFill>
          <a:latin typeface="+mn-lt"/>
          <a:ea typeface="+mn-ea"/>
          <a:cs typeface="+mn-cs"/>
        </a:defRPr>
      </a:lvl1pPr>
      <a:lvl2pPr marL="685663" algn="l" defTabSz="1371326" rtl="0" eaLnBrk="1" latinLnBrk="0" hangingPunct="1">
        <a:defRPr sz="2699" kern="1200">
          <a:solidFill>
            <a:schemeClr val="tx1"/>
          </a:solidFill>
          <a:latin typeface="+mn-lt"/>
          <a:ea typeface="+mn-ea"/>
          <a:cs typeface="+mn-cs"/>
        </a:defRPr>
      </a:lvl2pPr>
      <a:lvl3pPr marL="1371326" algn="l" defTabSz="1371326" rtl="0" eaLnBrk="1" latinLnBrk="0" hangingPunct="1">
        <a:defRPr sz="2699" kern="1200">
          <a:solidFill>
            <a:schemeClr val="tx1"/>
          </a:solidFill>
          <a:latin typeface="+mn-lt"/>
          <a:ea typeface="+mn-ea"/>
          <a:cs typeface="+mn-cs"/>
        </a:defRPr>
      </a:lvl3pPr>
      <a:lvl4pPr marL="2056989" algn="l" defTabSz="1371326" rtl="0" eaLnBrk="1" latinLnBrk="0" hangingPunct="1">
        <a:defRPr sz="2699" kern="1200">
          <a:solidFill>
            <a:schemeClr val="tx1"/>
          </a:solidFill>
          <a:latin typeface="+mn-lt"/>
          <a:ea typeface="+mn-ea"/>
          <a:cs typeface="+mn-cs"/>
        </a:defRPr>
      </a:lvl4pPr>
      <a:lvl5pPr marL="2742651" algn="l" defTabSz="1371326" rtl="0" eaLnBrk="1" latinLnBrk="0" hangingPunct="1">
        <a:defRPr sz="2699" kern="1200">
          <a:solidFill>
            <a:schemeClr val="tx1"/>
          </a:solidFill>
          <a:latin typeface="+mn-lt"/>
          <a:ea typeface="+mn-ea"/>
          <a:cs typeface="+mn-cs"/>
        </a:defRPr>
      </a:lvl5pPr>
      <a:lvl6pPr marL="3428314" algn="l" defTabSz="1371326" rtl="0" eaLnBrk="1" latinLnBrk="0" hangingPunct="1">
        <a:defRPr sz="2699" kern="1200">
          <a:solidFill>
            <a:schemeClr val="tx1"/>
          </a:solidFill>
          <a:latin typeface="+mn-lt"/>
          <a:ea typeface="+mn-ea"/>
          <a:cs typeface="+mn-cs"/>
        </a:defRPr>
      </a:lvl6pPr>
      <a:lvl7pPr marL="4113977" algn="l" defTabSz="1371326" rtl="0" eaLnBrk="1" latinLnBrk="0" hangingPunct="1">
        <a:defRPr sz="2699" kern="1200">
          <a:solidFill>
            <a:schemeClr val="tx1"/>
          </a:solidFill>
          <a:latin typeface="+mn-lt"/>
          <a:ea typeface="+mn-ea"/>
          <a:cs typeface="+mn-cs"/>
        </a:defRPr>
      </a:lvl7pPr>
      <a:lvl8pPr marL="4799640" algn="l" defTabSz="1371326" rtl="0" eaLnBrk="1" latinLnBrk="0" hangingPunct="1">
        <a:defRPr sz="2699" kern="1200">
          <a:solidFill>
            <a:schemeClr val="tx1"/>
          </a:solidFill>
          <a:latin typeface="+mn-lt"/>
          <a:ea typeface="+mn-ea"/>
          <a:cs typeface="+mn-cs"/>
        </a:defRPr>
      </a:lvl8pPr>
      <a:lvl9pPr marL="5485303" algn="l" defTabSz="1371326" rtl="0" eaLnBrk="1" latinLnBrk="0" hangingPunct="1">
        <a:defRPr sz="2699"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890">
          <p15:clr>
            <a:srgbClr val="F26B43"/>
          </p15:clr>
        </p15:guide>
        <p15:guide id="2" pos="3840">
          <p15:clr>
            <a:srgbClr val="F26B43"/>
          </p15:clr>
        </p15:guide>
        <p15:guide id="3" orient="horz" pos="618">
          <p15:clr>
            <a:srgbClr val="F26B43"/>
          </p15:clr>
        </p15:guide>
        <p15:guide id="4" orient="horz" pos="2886">
          <p15:clr>
            <a:srgbClr val="F26B43"/>
          </p15:clr>
        </p15:guide>
        <p15:guide id="5" orient="horz" pos="3249">
          <p15:clr>
            <a:srgbClr val="F26B43"/>
          </p15:clr>
        </p15:guide>
        <p15:guide id="7" pos="1391">
          <p15:clr>
            <a:srgbClr val="F26B43"/>
          </p15:clr>
        </p15:guide>
        <p15:guide id="8" pos="7242">
          <p15:clr>
            <a:srgbClr val="F26B43"/>
          </p15:clr>
        </p15:guide>
        <p15:guide id="9" orient="horz" pos="363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hyperlink" Target="https://javabahia.blogspot.com/2017/07/java-se-8-update-144-disponivel-para.html" TargetMode="Externa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61.xml"/><Relationship Id="rId7" Type="http://schemas.openxmlformats.org/officeDocument/2006/relationships/slideLayout" Target="../slideLayouts/slideLayout2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9" Type="http://schemas.microsoft.com/office/2007/relationships/hdphoto" Target="../media/hdphoto2.wdp"/></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67.xml"/><Relationship Id="rId7" Type="http://schemas.openxmlformats.org/officeDocument/2006/relationships/slideLayout" Target="../slideLayouts/slideLayout21.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5" Type="http://schemas.openxmlformats.org/officeDocument/2006/relationships/tags" Target="../tags/tag69.xml"/><Relationship Id="rId4" Type="http://schemas.openxmlformats.org/officeDocument/2006/relationships/tags" Target="../tags/tag68.xml"/><Relationship Id="rId9" Type="http://schemas.microsoft.com/office/2007/relationships/hdphoto" Target="../media/hdphoto3.wdp"/></Relationships>
</file>

<file path=ppt/slides/_rels/slide12.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73.xml"/><Relationship Id="rId7" Type="http://schemas.openxmlformats.org/officeDocument/2006/relationships/slideLayout" Target="../slideLayouts/slideLayout21.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9" Type="http://schemas.microsoft.com/office/2007/relationships/hdphoto" Target="../media/hdphoto4.wdp"/></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79.xml"/><Relationship Id="rId7" Type="http://schemas.openxmlformats.org/officeDocument/2006/relationships/tags" Target="../tags/tag83.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tags" Target="../tags/tag86.xml"/><Relationship Id="rId7" Type="http://schemas.openxmlformats.org/officeDocument/2006/relationships/slideLayout" Target="../slideLayouts/slideLayout21.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9" Type="http://schemas.microsoft.com/office/2007/relationships/hdphoto" Target="../media/hdphoto5.wdp"/></Relationships>
</file>

<file path=ppt/slides/_rels/slide1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tags" Target="../tags/tag92.xml"/><Relationship Id="rId7" Type="http://schemas.openxmlformats.org/officeDocument/2006/relationships/slideLayout" Target="../slideLayouts/slideLayout21.xml"/><Relationship Id="rId2" Type="http://schemas.openxmlformats.org/officeDocument/2006/relationships/tags" Target="../tags/tag91.xml"/><Relationship Id="rId1" Type="http://schemas.openxmlformats.org/officeDocument/2006/relationships/tags" Target="../tags/tag90.xml"/><Relationship Id="rId6" Type="http://schemas.openxmlformats.org/officeDocument/2006/relationships/tags" Target="../tags/tag95.xml"/><Relationship Id="rId5" Type="http://schemas.openxmlformats.org/officeDocument/2006/relationships/tags" Target="../tags/tag94.xml"/><Relationship Id="rId4" Type="http://schemas.openxmlformats.org/officeDocument/2006/relationships/tags" Target="../tags/tag93.xml"/><Relationship Id="rId9" Type="http://schemas.microsoft.com/office/2007/relationships/hdphoto" Target="../media/hdphoto6.wdp"/></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98.xml"/><Relationship Id="rId7" Type="http://schemas.openxmlformats.org/officeDocument/2006/relationships/slideLayout" Target="../slideLayouts/slideLayout21.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9" Type="http://schemas.microsoft.com/office/2007/relationships/hdphoto" Target="../media/hdphoto7.wdp"/></Relationships>
</file>

<file path=ppt/slides/_rels/slide1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104.xml"/><Relationship Id="rId7" Type="http://schemas.openxmlformats.org/officeDocument/2006/relationships/slideLayout" Target="../slideLayouts/slideLayout21.xml"/><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5" Type="http://schemas.openxmlformats.org/officeDocument/2006/relationships/tags" Target="../tags/tag106.xml"/><Relationship Id="rId4" Type="http://schemas.openxmlformats.org/officeDocument/2006/relationships/tags" Target="../tags/tag105.xml"/><Relationship Id="rId9" Type="http://schemas.microsoft.com/office/2007/relationships/hdphoto" Target="../media/hdphoto8.wdp"/></Relationships>
</file>

<file path=ppt/slides/_rels/slide18.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tags" Target="../tags/tag110.xml"/><Relationship Id="rId7" Type="http://schemas.openxmlformats.org/officeDocument/2006/relationships/slideLayout" Target="../slideLayouts/slideLayout21.xml"/><Relationship Id="rId2" Type="http://schemas.openxmlformats.org/officeDocument/2006/relationships/tags" Target="../tags/tag109.xml"/><Relationship Id="rId1" Type="http://schemas.openxmlformats.org/officeDocument/2006/relationships/tags" Target="../tags/tag108.xml"/><Relationship Id="rId6" Type="http://schemas.openxmlformats.org/officeDocument/2006/relationships/tags" Target="../tags/tag113.xml"/><Relationship Id="rId5" Type="http://schemas.openxmlformats.org/officeDocument/2006/relationships/tags" Target="../tags/tag112.xml"/><Relationship Id="rId4" Type="http://schemas.openxmlformats.org/officeDocument/2006/relationships/tags" Target="../tags/tag111.xml"/></Relationships>
</file>

<file path=ppt/slides/_rels/slide1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16.xml"/><Relationship Id="rId7" Type="http://schemas.openxmlformats.org/officeDocument/2006/relationships/slideLayout" Target="../slideLayouts/slideLayout21.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9" Type="http://schemas.microsoft.com/office/2007/relationships/hdphoto" Target="../media/hdphoto9.wdp"/></Relationships>
</file>

<file path=ppt/slides/_rels/slide2.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9.sv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image" Target="../media/image8.png"/><Relationship Id="rId5" Type="http://schemas.openxmlformats.org/officeDocument/2006/relationships/slideLayout" Target="../slideLayouts/slideLayout4.xml"/><Relationship Id="rId4" Type="http://schemas.openxmlformats.org/officeDocument/2006/relationships/tags" Target="../tags/tag26.xml"/></Relationships>
</file>

<file path=ppt/slides/_rels/slide2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122.xml"/><Relationship Id="rId7" Type="http://schemas.openxmlformats.org/officeDocument/2006/relationships/slideLayout" Target="../slideLayouts/slideLayout21.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9" Type="http://schemas.microsoft.com/office/2007/relationships/hdphoto" Target="../media/hdphoto10.wdp"/></Relationships>
</file>

<file path=ppt/slides/_rels/slide2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tags" Target="../tags/tag128.xml"/><Relationship Id="rId7" Type="http://schemas.openxmlformats.org/officeDocument/2006/relationships/slideLayout" Target="../slideLayouts/slideLayout21.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9" Type="http://schemas.microsoft.com/office/2007/relationships/hdphoto" Target="../media/hdphoto11.wdp"/></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tags" Target="../tags/tag134.xml"/><Relationship Id="rId7" Type="http://schemas.openxmlformats.org/officeDocument/2006/relationships/slideLayout" Target="../slideLayouts/slideLayout21.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9" Type="http://schemas.microsoft.com/office/2007/relationships/hdphoto" Target="../media/hdphoto12.wdp"/></Relationships>
</file>

<file path=ppt/slides/_rels/slide23.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tags" Target="../tags/tag140.xml"/><Relationship Id="rId7" Type="http://schemas.openxmlformats.org/officeDocument/2006/relationships/slideLayout" Target="../slideLayouts/slideLayout21.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s>
</file>

<file path=ppt/slides/_rels/slide2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tags" Target="../tags/tag146.xml"/><Relationship Id="rId7" Type="http://schemas.openxmlformats.org/officeDocument/2006/relationships/slideLayout" Target="../slideLayouts/slideLayout21.xml"/><Relationship Id="rId2" Type="http://schemas.openxmlformats.org/officeDocument/2006/relationships/tags" Target="../tags/tag145.xml"/><Relationship Id="rId1" Type="http://schemas.openxmlformats.org/officeDocument/2006/relationships/tags" Target="../tags/tag144.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9" Type="http://schemas.microsoft.com/office/2007/relationships/hdphoto" Target="../media/hdphoto13.wdp"/></Relationships>
</file>

<file path=ppt/slides/_rels/slide2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tags" Target="../tags/tag152.xml"/><Relationship Id="rId7" Type="http://schemas.openxmlformats.org/officeDocument/2006/relationships/slideLayout" Target="../slideLayouts/slideLayout21.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tags" Target="../tags/tag153.xml"/><Relationship Id="rId9" Type="http://schemas.microsoft.com/office/2007/relationships/hdphoto" Target="../media/hdphoto14.wdp"/></Relationships>
</file>

<file path=ppt/slides/_rels/slide2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tags" Target="../tags/tag158.xml"/><Relationship Id="rId7" Type="http://schemas.openxmlformats.org/officeDocument/2006/relationships/slideLayout" Target="../slideLayouts/slideLayout21.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9" Type="http://schemas.microsoft.com/office/2007/relationships/hdphoto" Target="../media/hdphoto15.wdp"/></Relationships>
</file>

<file path=ppt/slides/_rels/slide2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tags" Target="../tags/tag164.xml"/><Relationship Id="rId7" Type="http://schemas.openxmlformats.org/officeDocument/2006/relationships/slideLayout" Target="../slideLayouts/slideLayout21.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4" Type="http://schemas.openxmlformats.org/officeDocument/2006/relationships/tags" Target="../tags/tag165.xml"/><Relationship Id="rId9" Type="http://schemas.microsoft.com/office/2007/relationships/hdphoto" Target="../media/hdphoto16.wdp"/></Relationships>
</file>

<file path=ppt/slides/_rels/slide28.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tags" Target="../tags/tag170.xml"/><Relationship Id="rId7" Type="http://schemas.openxmlformats.org/officeDocument/2006/relationships/slideLayout" Target="../slideLayouts/slideLayout21.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tags" Target="../tags/tag173.xml"/><Relationship Id="rId5" Type="http://schemas.openxmlformats.org/officeDocument/2006/relationships/tags" Target="../tags/tag172.xml"/><Relationship Id="rId4" Type="http://schemas.openxmlformats.org/officeDocument/2006/relationships/tags" Target="../tags/tag171.xml"/></Relationships>
</file>

<file path=ppt/slides/_rels/slide2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tags" Target="../tags/tag176.xml"/><Relationship Id="rId7" Type="http://schemas.openxmlformats.org/officeDocument/2006/relationships/slideLayout" Target="../slideLayouts/slideLayout21.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4" Type="http://schemas.openxmlformats.org/officeDocument/2006/relationships/tags" Target="../tags/tag177.xml"/></Relationships>
</file>

<file path=ppt/slides/_rels/slide3.xml.rels><?xml version="1.0" encoding="UTF-8" standalone="yes"?>
<Relationships xmlns="http://schemas.openxmlformats.org/package/2006/relationships"><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 Id="rId4"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182.xml"/><Relationship Id="rId7" Type="http://schemas.openxmlformats.org/officeDocument/2006/relationships/slideLayout" Target="../slideLayouts/slideLayout21.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s>
</file>

<file path=ppt/slides/_rels/slide31.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tags" Target="../tags/tag188.xml"/><Relationship Id="rId7" Type="http://schemas.openxmlformats.org/officeDocument/2006/relationships/slideLayout" Target="../slideLayouts/slideLayout21.xml"/><Relationship Id="rId2" Type="http://schemas.openxmlformats.org/officeDocument/2006/relationships/tags" Target="../tags/tag187.xml"/><Relationship Id="rId1" Type="http://schemas.openxmlformats.org/officeDocument/2006/relationships/tags" Target="../tags/tag186.xml"/><Relationship Id="rId6" Type="http://schemas.openxmlformats.org/officeDocument/2006/relationships/tags" Target="../tags/tag191.xml"/><Relationship Id="rId5" Type="http://schemas.openxmlformats.org/officeDocument/2006/relationships/tags" Target="../tags/tag190.xml"/><Relationship Id="rId4" Type="http://schemas.openxmlformats.org/officeDocument/2006/relationships/tags" Target="../tags/tag189.xml"/></Relationships>
</file>

<file path=ppt/slides/_rels/slide3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194.xml"/><Relationship Id="rId7" Type="http://schemas.openxmlformats.org/officeDocument/2006/relationships/slideLayout" Target="../slideLayouts/slideLayout21.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tags" Target="../tags/tag197.xml"/><Relationship Id="rId5" Type="http://schemas.openxmlformats.org/officeDocument/2006/relationships/tags" Target="../tags/tag196.xml"/><Relationship Id="rId4" Type="http://schemas.openxmlformats.org/officeDocument/2006/relationships/tags" Target="../tags/tag195.xml"/></Relationships>
</file>

<file path=ppt/slides/_rels/slide33.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slideLayout" Target="../slideLayouts/slideLayout21.xml"/><Relationship Id="rId5" Type="http://schemas.openxmlformats.org/officeDocument/2006/relationships/tags" Target="../tags/tag202.xml"/><Relationship Id="rId4" Type="http://schemas.openxmlformats.org/officeDocument/2006/relationships/tags" Target="../tags/tag201.xml"/></Relationships>
</file>

<file path=ppt/slides/_rels/slide3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tags" Target="../tags/tag205.xml"/><Relationship Id="rId7" Type="http://schemas.openxmlformats.org/officeDocument/2006/relationships/slideLayout" Target="../slideLayouts/slideLayout21.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9" Type="http://schemas.microsoft.com/office/2007/relationships/hdphoto" Target="../media/hdphoto17.wdp"/></Relationships>
</file>

<file path=ppt/slides/_rels/slide35.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tags" Target="../tags/tag211.xml"/><Relationship Id="rId7" Type="http://schemas.openxmlformats.org/officeDocument/2006/relationships/slideLayout" Target="../slideLayouts/slideLayout21.xml"/><Relationship Id="rId2" Type="http://schemas.openxmlformats.org/officeDocument/2006/relationships/tags" Target="../tags/tag210.xml"/><Relationship Id="rId1" Type="http://schemas.openxmlformats.org/officeDocument/2006/relationships/tags" Target="../tags/tag209.xml"/><Relationship Id="rId6" Type="http://schemas.openxmlformats.org/officeDocument/2006/relationships/tags" Target="../tags/tag214.xml"/><Relationship Id="rId5" Type="http://schemas.openxmlformats.org/officeDocument/2006/relationships/tags" Target="../tags/tag213.xml"/><Relationship Id="rId4" Type="http://schemas.openxmlformats.org/officeDocument/2006/relationships/tags" Target="../tags/tag212.xml"/><Relationship Id="rId9" Type="http://schemas.microsoft.com/office/2007/relationships/hdphoto" Target="../media/hdphoto18.wdp"/></Relationships>
</file>

<file path=ppt/slides/_rels/slide3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tags" Target="../tags/tag217.xml"/><Relationship Id="rId7" Type="http://schemas.openxmlformats.org/officeDocument/2006/relationships/slideLayout" Target="../slideLayouts/slideLayout21.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 Id="rId9" Type="http://schemas.microsoft.com/office/2007/relationships/hdphoto" Target="../media/hdphoto19.wdp"/></Relationships>
</file>

<file path=ppt/slides/_rels/slide3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tags" Target="../tags/tag223.xml"/><Relationship Id="rId7" Type="http://schemas.openxmlformats.org/officeDocument/2006/relationships/slideLayout" Target="../slideLayouts/slideLayout21.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28.xml"/><Relationship Id="rId1" Type="http://schemas.openxmlformats.org/officeDocument/2006/relationships/tags" Target="../tags/tag227.xml"/></Relationships>
</file>

<file path=ppt/slides/_rels/slide39.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5" Type="http://schemas.openxmlformats.org/officeDocument/2006/relationships/slideLayout" Target="../slideLayouts/slideLayout21.xml"/><Relationship Id="rId4" Type="http://schemas.openxmlformats.org/officeDocument/2006/relationships/tags" Target="../tags/tag232.xml"/></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32.xml"/><Relationship Id="rId7" Type="http://schemas.openxmlformats.org/officeDocument/2006/relationships/slideLayout" Target="../slideLayouts/slideLayout21.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s>
</file>

<file path=ppt/slides/_rels/slide40.xml.rels><?xml version="1.0" encoding="UTF-8" standalone="yes"?>
<Relationships xmlns="http://schemas.openxmlformats.org/package/2006/relationships"><Relationship Id="rId3" Type="http://schemas.openxmlformats.org/officeDocument/2006/relationships/tags" Target="../tags/tag235.xml"/><Relationship Id="rId7" Type="http://schemas.openxmlformats.org/officeDocument/2006/relationships/image" Target="../media/image40.png"/><Relationship Id="rId2" Type="http://schemas.openxmlformats.org/officeDocument/2006/relationships/tags" Target="../tags/tag234.xml"/><Relationship Id="rId1" Type="http://schemas.openxmlformats.org/officeDocument/2006/relationships/tags" Target="../tags/tag233.xml"/><Relationship Id="rId6" Type="http://schemas.openxmlformats.org/officeDocument/2006/relationships/slideLayout" Target="../slideLayouts/slideLayout21.xml"/><Relationship Id="rId5" Type="http://schemas.openxmlformats.org/officeDocument/2006/relationships/tags" Target="../tags/tag237.xml"/><Relationship Id="rId4" Type="http://schemas.openxmlformats.org/officeDocument/2006/relationships/tags" Target="../tags/tag236.xml"/></Relationships>
</file>

<file path=ppt/slides/_rels/slide41.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240.xml"/><Relationship Id="rId7" Type="http://schemas.openxmlformats.org/officeDocument/2006/relationships/tags" Target="../tags/tag244.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tags" Target="../tags/tag241.xml"/><Relationship Id="rId9" Type="http://schemas.openxmlformats.org/officeDocument/2006/relationships/image" Target="../media/image41.png"/></Relationships>
</file>

<file path=ppt/slides/_rels/slide4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tags" Target="../tags/tag247.xml"/><Relationship Id="rId7" Type="http://schemas.openxmlformats.org/officeDocument/2006/relationships/slideLayout" Target="../slideLayouts/slideLayout21.xml"/><Relationship Id="rId2" Type="http://schemas.openxmlformats.org/officeDocument/2006/relationships/tags" Target="../tags/tag246.xml"/><Relationship Id="rId1" Type="http://schemas.openxmlformats.org/officeDocument/2006/relationships/tags" Target="../tags/tag245.xml"/><Relationship Id="rId6" Type="http://schemas.openxmlformats.org/officeDocument/2006/relationships/tags" Target="../tags/tag250.xml"/><Relationship Id="rId5" Type="http://schemas.openxmlformats.org/officeDocument/2006/relationships/tags" Target="../tags/tag249.xml"/><Relationship Id="rId4" Type="http://schemas.openxmlformats.org/officeDocument/2006/relationships/tags" Target="../tags/tag248.xml"/></Relationships>
</file>

<file path=ppt/slides/_rels/slide43.xml.rels><?xml version="1.0" encoding="UTF-8" standalone="yes"?>
<Relationships xmlns="http://schemas.openxmlformats.org/package/2006/relationships"><Relationship Id="rId8" Type="http://schemas.openxmlformats.org/officeDocument/2006/relationships/tags" Target="../tags/tag258.xml"/><Relationship Id="rId3" Type="http://schemas.openxmlformats.org/officeDocument/2006/relationships/tags" Target="../tags/tag253.xml"/><Relationship Id="rId7" Type="http://schemas.openxmlformats.org/officeDocument/2006/relationships/tags" Target="../tags/tag257.xml"/><Relationship Id="rId2" Type="http://schemas.openxmlformats.org/officeDocument/2006/relationships/tags" Target="../tags/tag252.xml"/><Relationship Id="rId1" Type="http://schemas.openxmlformats.org/officeDocument/2006/relationships/tags" Target="../tags/tag251.xml"/><Relationship Id="rId6" Type="http://schemas.openxmlformats.org/officeDocument/2006/relationships/tags" Target="../tags/tag256.xml"/><Relationship Id="rId5" Type="http://schemas.openxmlformats.org/officeDocument/2006/relationships/tags" Target="../tags/tag255.xml"/><Relationship Id="rId10" Type="http://schemas.openxmlformats.org/officeDocument/2006/relationships/image" Target="../media/image43.png"/><Relationship Id="rId4" Type="http://schemas.openxmlformats.org/officeDocument/2006/relationships/tags" Target="../tags/tag254.xml"/><Relationship Id="rId9"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tags" Target="../tags/tag261.xml"/><Relationship Id="rId7" Type="http://schemas.openxmlformats.org/officeDocument/2006/relationships/slideLayout" Target="../slideLayouts/slideLayout21.xml"/><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5" Type="http://schemas.openxmlformats.org/officeDocument/2006/relationships/tags" Target="../tags/tag263.xml"/><Relationship Id="rId4" Type="http://schemas.openxmlformats.org/officeDocument/2006/relationships/tags" Target="../tags/tag262.xml"/></Relationships>
</file>

<file path=ppt/slides/_rels/slide45.xml.rels><?xml version="1.0" encoding="UTF-8" standalone="yes"?>
<Relationships xmlns="http://schemas.openxmlformats.org/package/2006/relationships"><Relationship Id="rId8" Type="http://schemas.openxmlformats.org/officeDocument/2006/relationships/tags" Target="../tags/tag272.xml"/><Relationship Id="rId3" Type="http://schemas.openxmlformats.org/officeDocument/2006/relationships/tags" Target="../tags/tag267.xml"/><Relationship Id="rId7" Type="http://schemas.openxmlformats.org/officeDocument/2006/relationships/tags" Target="../tags/tag271.xml"/><Relationship Id="rId2" Type="http://schemas.openxmlformats.org/officeDocument/2006/relationships/tags" Target="../tags/tag266.xml"/><Relationship Id="rId1" Type="http://schemas.openxmlformats.org/officeDocument/2006/relationships/tags" Target="../tags/tag265.xml"/><Relationship Id="rId6" Type="http://schemas.openxmlformats.org/officeDocument/2006/relationships/tags" Target="../tags/tag270.xml"/><Relationship Id="rId5" Type="http://schemas.openxmlformats.org/officeDocument/2006/relationships/tags" Target="../tags/tag269.xml"/><Relationship Id="rId10" Type="http://schemas.openxmlformats.org/officeDocument/2006/relationships/image" Target="../media/image45.png"/><Relationship Id="rId4" Type="http://schemas.openxmlformats.org/officeDocument/2006/relationships/tags" Target="../tags/tag268.xml"/><Relationship Id="rId9"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74.xml"/><Relationship Id="rId1" Type="http://schemas.openxmlformats.org/officeDocument/2006/relationships/tags" Target="../tags/tag273.xml"/></Relationships>
</file>

<file path=ppt/slides/_rels/slide47.xml.rels><?xml version="1.0" encoding="UTF-8" standalone="yes"?>
<Relationships xmlns="http://schemas.openxmlformats.org/package/2006/relationships"><Relationship Id="rId3" Type="http://schemas.openxmlformats.org/officeDocument/2006/relationships/tags" Target="../tags/tag277.xml"/><Relationship Id="rId7" Type="http://schemas.openxmlformats.org/officeDocument/2006/relationships/image" Target="../media/image46.png"/><Relationship Id="rId2" Type="http://schemas.openxmlformats.org/officeDocument/2006/relationships/tags" Target="../tags/tag276.xml"/><Relationship Id="rId1" Type="http://schemas.openxmlformats.org/officeDocument/2006/relationships/tags" Target="../tags/tag275.xml"/><Relationship Id="rId6" Type="http://schemas.openxmlformats.org/officeDocument/2006/relationships/slideLayout" Target="../slideLayouts/slideLayout21.xml"/><Relationship Id="rId5" Type="http://schemas.openxmlformats.org/officeDocument/2006/relationships/tags" Target="../tags/tag279.xml"/><Relationship Id="rId4" Type="http://schemas.openxmlformats.org/officeDocument/2006/relationships/tags" Target="../tags/tag278.xml"/></Relationships>
</file>

<file path=ppt/slides/_rels/slide48.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tags" Target="../tags/tag282.xml"/><Relationship Id="rId7" Type="http://schemas.openxmlformats.org/officeDocument/2006/relationships/slideLayout" Target="../slideLayouts/slideLayout21.xml"/><Relationship Id="rId2" Type="http://schemas.openxmlformats.org/officeDocument/2006/relationships/tags" Target="../tags/tag281.xml"/><Relationship Id="rId1" Type="http://schemas.openxmlformats.org/officeDocument/2006/relationships/tags" Target="../tags/tag280.xml"/><Relationship Id="rId6" Type="http://schemas.openxmlformats.org/officeDocument/2006/relationships/tags" Target="../tags/tag285.xml"/><Relationship Id="rId5" Type="http://schemas.openxmlformats.org/officeDocument/2006/relationships/tags" Target="../tags/tag284.xml"/><Relationship Id="rId4" Type="http://schemas.openxmlformats.org/officeDocument/2006/relationships/tags" Target="../tags/tag283.xml"/></Relationships>
</file>

<file path=ppt/slides/_rels/slide49.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tags" Target="../tags/tag288.xml"/><Relationship Id="rId7" Type="http://schemas.openxmlformats.org/officeDocument/2006/relationships/slideLayout" Target="../slideLayouts/slideLayout21.xml"/><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7.xml"/><Relationship Id="rId1" Type="http://schemas.openxmlformats.org/officeDocument/2006/relationships/tags" Target="../tags/tag36.xml"/></Relationships>
</file>

<file path=ppt/slides/_rels/slide5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tags" Target="../tags/tag294.xml"/><Relationship Id="rId7" Type="http://schemas.openxmlformats.org/officeDocument/2006/relationships/slideLayout" Target="../slideLayouts/slideLayout21.xml"/><Relationship Id="rId2" Type="http://schemas.openxmlformats.org/officeDocument/2006/relationships/tags" Target="../tags/tag293.xml"/><Relationship Id="rId1" Type="http://schemas.openxmlformats.org/officeDocument/2006/relationships/tags" Target="../tags/tag292.xml"/><Relationship Id="rId6" Type="http://schemas.openxmlformats.org/officeDocument/2006/relationships/tags" Target="../tags/tag297.xml"/><Relationship Id="rId5" Type="http://schemas.openxmlformats.org/officeDocument/2006/relationships/tags" Target="../tags/tag296.xml"/><Relationship Id="rId4" Type="http://schemas.openxmlformats.org/officeDocument/2006/relationships/tags" Target="../tags/tag295.xml"/></Relationships>
</file>

<file path=ppt/slides/_rels/slide51.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tags" Target="../tags/tag300.xml"/><Relationship Id="rId7" Type="http://schemas.openxmlformats.org/officeDocument/2006/relationships/slideLayout" Target="../slideLayouts/slideLayout21.xml"/><Relationship Id="rId2" Type="http://schemas.openxmlformats.org/officeDocument/2006/relationships/tags" Target="../tags/tag299.xml"/><Relationship Id="rId1" Type="http://schemas.openxmlformats.org/officeDocument/2006/relationships/tags" Target="../tags/tag298.xml"/><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s>
</file>

<file path=ppt/slides/_rels/slide52.xml.rels><?xml version="1.0" encoding="UTF-8" standalone="yes"?>
<Relationships xmlns="http://schemas.openxmlformats.org/package/2006/relationships"><Relationship Id="rId3" Type="http://schemas.openxmlformats.org/officeDocument/2006/relationships/tags" Target="../tags/tag306.xml"/><Relationship Id="rId7" Type="http://schemas.openxmlformats.org/officeDocument/2006/relationships/slideLayout" Target="../slideLayouts/slideLayout21.xml"/><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s>
</file>

<file path=ppt/slides/_rels/slide5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312.xml"/><Relationship Id="rId7" Type="http://schemas.openxmlformats.org/officeDocument/2006/relationships/slideLayout" Target="../slideLayouts/slideLayout21.xml"/><Relationship Id="rId2" Type="http://schemas.openxmlformats.org/officeDocument/2006/relationships/tags" Target="../tags/tag311.xml"/><Relationship Id="rId1" Type="http://schemas.openxmlformats.org/officeDocument/2006/relationships/tags" Target="../tags/tag310.xml"/><Relationship Id="rId6" Type="http://schemas.openxmlformats.org/officeDocument/2006/relationships/tags" Target="../tags/tag315.xml"/><Relationship Id="rId5" Type="http://schemas.openxmlformats.org/officeDocument/2006/relationships/tags" Target="../tags/tag314.xml"/><Relationship Id="rId4" Type="http://schemas.openxmlformats.org/officeDocument/2006/relationships/tags" Target="../tags/tag313.xml"/></Relationships>
</file>

<file path=ppt/slides/_rels/slide54.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tags" Target="../tags/tag318.xml"/><Relationship Id="rId7" Type="http://schemas.openxmlformats.org/officeDocument/2006/relationships/slideLayout" Target="../slideLayouts/slideLayout21.xml"/><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s>
</file>

<file path=ppt/slides/_rels/slide5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tags" Target="../tags/tag324.xml"/><Relationship Id="rId7" Type="http://schemas.openxmlformats.org/officeDocument/2006/relationships/slideLayout" Target="../slideLayouts/slideLayout21.xml"/><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s>
</file>

<file path=ppt/slides/_rels/slide5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330.xml"/><Relationship Id="rId7" Type="http://schemas.openxmlformats.org/officeDocument/2006/relationships/slideLayout" Target="../slideLayouts/slideLayout21.xml"/><Relationship Id="rId2" Type="http://schemas.openxmlformats.org/officeDocument/2006/relationships/tags" Target="../tags/tag329.xml"/><Relationship Id="rId1" Type="http://schemas.openxmlformats.org/officeDocument/2006/relationships/tags" Target="../tags/tag328.xml"/><Relationship Id="rId6" Type="http://schemas.openxmlformats.org/officeDocument/2006/relationships/tags" Target="../tags/tag333.xml"/><Relationship Id="rId5" Type="http://schemas.openxmlformats.org/officeDocument/2006/relationships/tags" Target="../tags/tag332.xml"/><Relationship Id="rId4" Type="http://schemas.openxmlformats.org/officeDocument/2006/relationships/tags" Target="../tags/tag331.xml"/></Relationships>
</file>

<file path=ppt/slides/_rels/slide57.xml.rels><?xml version="1.0" encoding="UTF-8" standalone="yes"?>
<Relationships xmlns="http://schemas.openxmlformats.org/package/2006/relationships"><Relationship Id="rId3" Type="http://schemas.openxmlformats.org/officeDocument/2006/relationships/tags" Target="../tags/tag336.xml"/><Relationship Id="rId7" Type="http://schemas.openxmlformats.org/officeDocument/2006/relationships/slideLayout" Target="../slideLayouts/slideLayout21.xml"/><Relationship Id="rId2" Type="http://schemas.openxmlformats.org/officeDocument/2006/relationships/tags" Target="../tags/tag335.xml"/><Relationship Id="rId1" Type="http://schemas.openxmlformats.org/officeDocument/2006/relationships/tags" Target="../tags/tag334.xml"/><Relationship Id="rId6" Type="http://schemas.openxmlformats.org/officeDocument/2006/relationships/tags" Target="../tags/tag339.xml"/><Relationship Id="rId5" Type="http://schemas.openxmlformats.org/officeDocument/2006/relationships/tags" Target="../tags/tag338.xml"/><Relationship Id="rId4" Type="http://schemas.openxmlformats.org/officeDocument/2006/relationships/tags" Target="../tags/tag337.xml"/></Relationships>
</file>

<file path=ppt/slides/_rels/slide5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tags" Target="../tags/tag342.xml"/><Relationship Id="rId7" Type="http://schemas.openxmlformats.org/officeDocument/2006/relationships/slideLayout" Target="../slideLayouts/slideLayout21.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s>
</file>

<file path=ppt/slides/_rels/slide59.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tags" Target="../tags/tag348.xml"/><Relationship Id="rId7" Type="http://schemas.openxmlformats.org/officeDocument/2006/relationships/slideLayout" Target="../slideLayouts/slideLayout21.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s>
</file>

<file path=ppt/slides/_rels/slide6.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11.pn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slideLayout" Target="../slideLayouts/slideLayout21.xml"/><Relationship Id="rId5" Type="http://schemas.openxmlformats.org/officeDocument/2006/relationships/tags" Target="../tags/tag42.xml"/><Relationship Id="rId4" Type="http://schemas.openxmlformats.org/officeDocument/2006/relationships/tags" Target="../tags/tag41.xml"/></Relationships>
</file>

<file path=ppt/slides/_rels/slide6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tags" Target="../tags/tag354.xml"/><Relationship Id="rId7" Type="http://schemas.openxmlformats.org/officeDocument/2006/relationships/slideLayout" Target="../slideLayouts/slideLayout21.xml"/><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s>
</file>

<file path=ppt/slides/_rels/slide61.xml.rels><?xml version="1.0" encoding="UTF-8" standalone="yes"?>
<Relationships xmlns="http://schemas.openxmlformats.org/package/2006/relationships"><Relationship Id="rId3" Type="http://schemas.openxmlformats.org/officeDocument/2006/relationships/tags" Target="../tags/tag360.xml"/><Relationship Id="rId7" Type="http://schemas.openxmlformats.org/officeDocument/2006/relationships/slideLayout" Target="../slideLayouts/slideLayout21.xml"/><Relationship Id="rId2" Type="http://schemas.openxmlformats.org/officeDocument/2006/relationships/tags" Target="../tags/tag359.xml"/><Relationship Id="rId1" Type="http://schemas.openxmlformats.org/officeDocument/2006/relationships/tags" Target="../tags/tag358.xml"/><Relationship Id="rId6" Type="http://schemas.openxmlformats.org/officeDocument/2006/relationships/tags" Target="../tags/tag363.xml"/><Relationship Id="rId5" Type="http://schemas.openxmlformats.org/officeDocument/2006/relationships/tags" Target="../tags/tag362.xml"/><Relationship Id="rId4" Type="http://schemas.openxmlformats.org/officeDocument/2006/relationships/tags" Target="../tags/tag361.xml"/></Relationships>
</file>

<file path=ppt/slides/_rels/slide6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tags" Target="../tags/tag366.xml"/><Relationship Id="rId7" Type="http://schemas.openxmlformats.org/officeDocument/2006/relationships/slideLayout" Target="../slideLayouts/slideLayout21.xml"/><Relationship Id="rId2" Type="http://schemas.openxmlformats.org/officeDocument/2006/relationships/tags" Target="../tags/tag365.xml"/><Relationship Id="rId1" Type="http://schemas.openxmlformats.org/officeDocument/2006/relationships/tags" Target="../tags/tag364.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s>
</file>

<file path=ppt/slides/_rels/slide63.xml.rels><?xml version="1.0" encoding="UTF-8" standalone="yes"?>
<Relationships xmlns="http://schemas.openxmlformats.org/package/2006/relationships"><Relationship Id="rId3" Type="http://schemas.openxmlformats.org/officeDocument/2006/relationships/tags" Target="../tags/tag372.xml"/><Relationship Id="rId7" Type="http://schemas.openxmlformats.org/officeDocument/2006/relationships/slideLayout" Target="../slideLayouts/slideLayout21.xml"/><Relationship Id="rId2" Type="http://schemas.openxmlformats.org/officeDocument/2006/relationships/tags" Target="../tags/tag371.xml"/><Relationship Id="rId1" Type="http://schemas.openxmlformats.org/officeDocument/2006/relationships/tags" Target="../tags/tag370.xml"/><Relationship Id="rId6" Type="http://schemas.openxmlformats.org/officeDocument/2006/relationships/tags" Target="../tags/tag375.xml"/><Relationship Id="rId5" Type="http://schemas.openxmlformats.org/officeDocument/2006/relationships/tags" Target="../tags/tag374.xml"/><Relationship Id="rId4" Type="http://schemas.openxmlformats.org/officeDocument/2006/relationships/tags" Target="../tags/tag373.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77.xml"/><Relationship Id="rId1" Type="http://schemas.openxmlformats.org/officeDocument/2006/relationships/tags" Target="../tags/tag376.xml"/></Relationships>
</file>

<file path=ppt/slides/_rels/slide6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tags" Target="../tags/tag380.xml"/><Relationship Id="rId7" Type="http://schemas.openxmlformats.org/officeDocument/2006/relationships/slideLayout" Target="../slideLayouts/slideLayout21.xml"/><Relationship Id="rId2" Type="http://schemas.openxmlformats.org/officeDocument/2006/relationships/tags" Target="../tags/tag379.xml"/><Relationship Id="rId1" Type="http://schemas.openxmlformats.org/officeDocument/2006/relationships/tags" Target="../tags/tag378.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9" Type="http://schemas.openxmlformats.org/officeDocument/2006/relationships/image" Target="../media/image60.png"/></Relationships>
</file>

<file path=ppt/slides/_rels/slide6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tags" Target="../tags/tag386.xml"/><Relationship Id="rId7" Type="http://schemas.openxmlformats.org/officeDocument/2006/relationships/slideLayout" Target="../slideLayouts/slideLayout21.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s>
</file>

<file path=ppt/slides/_rels/slide67.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392.xml"/><Relationship Id="rId7" Type="http://schemas.openxmlformats.org/officeDocument/2006/relationships/tags" Target="../tags/tag396.xml"/><Relationship Id="rId2" Type="http://schemas.openxmlformats.org/officeDocument/2006/relationships/tags" Target="../tags/tag391.xml"/><Relationship Id="rId1" Type="http://schemas.openxmlformats.org/officeDocument/2006/relationships/tags" Target="../tags/tag390.xml"/><Relationship Id="rId6" Type="http://schemas.openxmlformats.org/officeDocument/2006/relationships/tags" Target="../tags/tag395.xml"/><Relationship Id="rId5" Type="http://schemas.openxmlformats.org/officeDocument/2006/relationships/tags" Target="../tags/tag394.xml"/><Relationship Id="rId4" Type="http://schemas.openxmlformats.org/officeDocument/2006/relationships/tags" Target="../tags/tag393.xml"/></Relationships>
</file>

<file path=ppt/slides/_rels/slide68.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tags" Target="../tags/tag399.xml"/><Relationship Id="rId7" Type="http://schemas.openxmlformats.org/officeDocument/2006/relationships/slideLayout" Target="../slideLayouts/slideLayout21.xml"/><Relationship Id="rId2" Type="http://schemas.openxmlformats.org/officeDocument/2006/relationships/tags" Target="../tags/tag398.xml"/><Relationship Id="rId1" Type="http://schemas.openxmlformats.org/officeDocument/2006/relationships/tags" Target="../tags/tag397.xml"/><Relationship Id="rId6" Type="http://schemas.openxmlformats.org/officeDocument/2006/relationships/tags" Target="../tags/tag402.xml"/><Relationship Id="rId5" Type="http://schemas.openxmlformats.org/officeDocument/2006/relationships/tags" Target="../tags/tag401.xml"/><Relationship Id="rId4" Type="http://schemas.openxmlformats.org/officeDocument/2006/relationships/tags" Target="../tags/tag400.xml"/></Relationships>
</file>

<file path=ppt/slides/_rels/slide69.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405.xml"/><Relationship Id="rId7" Type="http://schemas.openxmlformats.org/officeDocument/2006/relationships/tags" Target="../tags/tag409.xml"/><Relationship Id="rId2" Type="http://schemas.openxmlformats.org/officeDocument/2006/relationships/tags" Target="../tags/tag404.xml"/><Relationship Id="rId1" Type="http://schemas.openxmlformats.org/officeDocument/2006/relationships/tags" Target="../tags/tag403.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9"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image" Target="../media/image11.pn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slideLayout" Target="../slideLayouts/slideLayout21.xml"/><Relationship Id="rId5" Type="http://schemas.openxmlformats.org/officeDocument/2006/relationships/tags" Target="../tags/tag47.xml"/><Relationship Id="rId4" Type="http://schemas.openxmlformats.org/officeDocument/2006/relationships/tags" Target="../tags/tag46.xml"/></Relationships>
</file>

<file path=ppt/slides/_rels/slide70.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412.xml"/><Relationship Id="rId7" Type="http://schemas.openxmlformats.org/officeDocument/2006/relationships/tags" Target="../tags/tag416.xml"/><Relationship Id="rId2" Type="http://schemas.openxmlformats.org/officeDocument/2006/relationships/tags" Target="../tags/tag411.xml"/><Relationship Id="rId1" Type="http://schemas.openxmlformats.org/officeDocument/2006/relationships/tags" Target="../tags/tag410.xml"/><Relationship Id="rId6" Type="http://schemas.openxmlformats.org/officeDocument/2006/relationships/tags" Target="../tags/tag415.xml"/><Relationship Id="rId5" Type="http://schemas.openxmlformats.org/officeDocument/2006/relationships/tags" Target="../tags/tag414.xml"/><Relationship Id="rId4" Type="http://schemas.openxmlformats.org/officeDocument/2006/relationships/tags" Target="../tags/tag413.xml"/></Relationships>
</file>

<file path=ppt/slides/_rels/slide71.xml.rels><?xml version="1.0" encoding="UTF-8" standalone="yes"?>
<Relationships xmlns="http://schemas.openxmlformats.org/package/2006/relationships"><Relationship Id="rId3" Type="http://schemas.openxmlformats.org/officeDocument/2006/relationships/tags" Target="../tags/tag419.xml"/><Relationship Id="rId7" Type="http://schemas.openxmlformats.org/officeDocument/2006/relationships/image" Target="../media/image64.png"/><Relationship Id="rId2" Type="http://schemas.openxmlformats.org/officeDocument/2006/relationships/tags" Target="../tags/tag418.xml"/><Relationship Id="rId1" Type="http://schemas.openxmlformats.org/officeDocument/2006/relationships/tags" Target="../tags/tag417.xml"/><Relationship Id="rId6" Type="http://schemas.openxmlformats.org/officeDocument/2006/relationships/slideLayout" Target="../slideLayouts/slideLayout21.xml"/><Relationship Id="rId5" Type="http://schemas.openxmlformats.org/officeDocument/2006/relationships/tags" Target="../tags/tag421.xml"/><Relationship Id="rId4" Type="http://schemas.openxmlformats.org/officeDocument/2006/relationships/tags" Target="../tags/tag420.xml"/></Relationships>
</file>

<file path=ppt/slides/_rels/slide7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424.xml"/><Relationship Id="rId7" Type="http://schemas.openxmlformats.org/officeDocument/2006/relationships/tags" Target="../tags/tag428.xml"/><Relationship Id="rId2" Type="http://schemas.openxmlformats.org/officeDocument/2006/relationships/tags" Target="../tags/tag423.xml"/><Relationship Id="rId1" Type="http://schemas.openxmlformats.org/officeDocument/2006/relationships/tags" Target="../tags/tag422.xml"/><Relationship Id="rId6" Type="http://schemas.openxmlformats.org/officeDocument/2006/relationships/tags" Target="../tags/tag427.xml"/><Relationship Id="rId5" Type="http://schemas.openxmlformats.org/officeDocument/2006/relationships/tags" Target="../tags/tag426.xml"/><Relationship Id="rId4" Type="http://schemas.openxmlformats.org/officeDocument/2006/relationships/tags" Target="../tags/tag425.xml"/></Relationships>
</file>

<file path=ppt/slides/_rels/slide73.xml.rels><?xml version="1.0" encoding="UTF-8" standalone="yes"?>
<Relationships xmlns="http://schemas.openxmlformats.org/package/2006/relationships"><Relationship Id="rId8" Type="http://schemas.openxmlformats.org/officeDocument/2006/relationships/tags" Target="../tags/tag436.xml"/><Relationship Id="rId3" Type="http://schemas.openxmlformats.org/officeDocument/2006/relationships/tags" Target="../tags/tag431.xml"/><Relationship Id="rId7" Type="http://schemas.openxmlformats.org/officeDocument/2006/relationships/tags" Target="../tags/tag435.xml"/><Relationship Id="rId2" Type="http://schemas.openxmlformats.org/officeDocument/2006/relationships/tags" Target="../tags/tag430.xml"/><Relationship Id="rId1" Type="http://schemas.openxmlformats.org/officeDocument/2006/relationships/tags" Target="../tags/tag429.xml"/><Relationship Id="rId6" Type="http://schemas.openxmlformats.org/officeDocument/2006/relationships/tags" Target="../tags/tag434.xml"/><Relationship Id="rId5" Type="http://schemas.openxmlformats.org/officeDocument/2006/relationships/tags" Target="../tags/tag433.xml"/><Relationship Id="rId10" Type="http://schemas.openxmlformats.org/officeDocument/2006/relationships/slideLayout" Target="../slideLayouts/slideLayout21.xml"/><Relationship Id="rId4" Type="http://schemas.openxmlformats.org/officeDocument/2006/relationships/tags" Target="../tags/tag432.xml"/><Relationship Id="rId9" Type="http://schemas.openxmlformats.org/officeDocument/2006/relationships/tags" Target="../tags/tag437.xml"/></Relationships>
</file>

<file path=ppt/slides/_rels/slide74.xml.rels><?xml version="1.0" encoding="UTF-8" standalone="yes"?>
<Relationships xmlns="http://schemas.openxmlformats.org/package/2006/relationships"><Relationship Id="rId8" Type="http://schemas.openxmlformats.org/officeDocument/2006/relationships/tags" Target="../tags/tag445.xml"/><Relationship Id="rId3" Type="http://schemas.openxmlformats.org/officeDocument/2006/relationships/tags" Target="../tags/tag440.xml"/><Relationship Id="rId7" Type="http://schemas.openxmlformats.org/officeDocument/2006/relationships/tags" Target="../tags/tag444.xml"/><Relationship Id="rId12" Type="http://schemas.openxmlformats.org/officeDocument/2006/relationships/image" Target="../media/image65.png"/><Relationship Id="rId2" Type="http://schemas.openxmlformats.org/officeDocument/2006/relationships/tags" Target="../tags/tag439.xml"/><Relationship Id="rId1" Type="http://schemas.openxmlformats.org/officeDocument/2006/relationships/tags" Target="../tags/tag438.xml"/><Relationship Id="rId6" Type="http://schemas.openxmlformats.org/officeDocument/2006/relationships/tags" Target="../tags/tag443.xml"/><Relationship Id="rId11" Type="http://schemas.openxmlformats.org/officeDocument/2006/relationships/slideLayout" Target="../slideLayouts/slideLayout21.xml"/><Relationship Id="rId5" Type="http://schemas.openxmlformats.org/officeDocument/2006/relationships/tags" Target="../tags/tag442.xml"/><Relationship Id="rId10" Type="http://schemas.openxmlformats.org/officeDocument/2006/relationships/tags" Target="../tags/tag447.xml"/><Relationship Id="rId4" Type="http://schemas.openxmlformats.org/officeDocument/2006/relationships/tags" Target="../tags/tag441.xml"/><Relationship Id="rId9" Type="http://schemas.openxmlformats.org/officeDocument/2006/relationships/tags" Target="../tags/tag446.xml"/></Relationships>
</file>

<file path=ppt/slides/_rels/slide75.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450.xml"/><Relationship Id="rId7" Type="http://schemas.openxmlformats.org/officeDocument/2006/relationships/tags" Target="../tags/tag454.xml"/><Relationship Id="rId2" Type="http://schemas.openxmlformats.org/officeDocument/2006/relationships/tags" Target="../tags/tag449.xml"/><Relationship Id="rId1" Type="http://schemas.openxmlformats.org/officeDocument/2006/relationships/tags" Target="../tags/tag448.xml"/><Relationship Id="rId6" Type="http://schemas.openxmlformats.org/officeDocument/2006/relationships/tags" Target="../tags/tag453.xml"/><Relationship Id="rId5" Type="http://schemas.openxmlformats.org/officeDocument/2006/relationships/tags" Target="../tags/tag452.xml"/><Relationship Id="rId4" Type="http://schemas.openxmlformats.org/officeDocument/2006/relationships/tags" Target="../tags/tag451.xml"/></Relationships>
</file>

<file path=ppt/slides/_rels/slide76.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457.xml"/><Relationship Id="rId7" Type="http://schemas.openxmlformats.org/officeDocument/2006/relationships/tags" Target="../tags/tag461.xml"/><Relationship Id="rId2" Type="http://schemas.openxmlformats.org/officeDocument/2006/relationships/tags" Target="../tags/tag456.xml"/><Relationship Id="rId1" Type="http://schemas.openxmlformats.org/officeDocument/2006/relationships/tags" Target="../tags/tag455.xml"/><Relationship Id="rId6" Type="http://schemas.openxmlformats.org/officeDocument/2006/relationships/tags" Target="../tags/tag460.xml"/><Relationship Id="rId5" Type="http://schemas.openxmlformats.org/officeDocument/2006/relationships/tags" Target="../tags/tag459.xml"/><Relationship Id="rId4" Type="http://schemas.openxmlformats.org/officeDocument/2006/relationships/tags" Target="../tags/tag458.xml"/></Relationships>
</file>

<file path=ppt/slides/_rels/slide77.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464.xml"/><Relationship Id="rId7" Type="http://schemas.openxmlformats.org/officeDocument/2006/relationships/tags" Target="../tags/tag468.xml"/><Relationship Id="rId2" Type="http://schemas.openxmlformats.org/officeDocument/2006/relationships/tags" Target="../tags/tag463.xml"/><Relationship Id="rId1" Type="http://schemas.openxmlformats.org/officeDocument/2006/relationships/tags" Target="../tags/tag462.xml"/><Relationship Id="rId6" Type="http://schemas.openxmlformats.org/officeDocument/2006/relationships/tags" Target="../tags/tag467.xml"/><Relationship Id="rId5" Type="http://schemas.openxmlformats.org/officeDocument/2006/relationships/tags" Target="../tags/tag466.xml"/><Relationship Id="rId4" Type="http://schemas.openxmlformats.org/officeDocument/2006/relationships/tags" Target="../tags/tag465.xml"/></Relationships>
</file>

<file path=ppt/slides/_rels/slide78.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471.xml"/><Relationship Id="rId7" Type="http://schemas.openxmlformats.org/officeDocument/2006/relationships/tags" Target="../tags/tag475.xml"/><Relationship Id="rId2" Type="http://schemas.openxmlformats.org/officeDocument/2006/relationships/tags" Target="../tags/tag470.xml"/><Relationship Id="rId1" Type="http://schemas.openxmlformats.org/officeDocument/2006/relationships/tags" Target="../tags/tag469.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477.xml"/><Relationship Id="rId1" Type="http://schemas.openxmlformats.org/officeDocument/2006/relationships/tags" Target="../tags/tag476.xml"/></Relationships>
</file>

<file path=ppt/slides/_rels/slide8.xml.rels><?xml version="1.0" encoding="UTF-8" standalone="yes"?>
<Relationships xmlns="http://schemas.openxmlformats.org/package/2006/relationships"><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Layout" Target="../slideLayouts/slideLayout21.xml"/><Relationship Id="rId5" Type="http://schemas.openxmlformats.org/officeDocument/2006/relationships/tags" Target="../tags/tag52.xml"/><Relationship Id="rId4" Type="http://schemas.openxmlformats.org/officeDocument/2006/relationships/tags" Target="../tags/tag51.xml"/></Relationships>
</file>

<file path=ppt/slides/_rels/slide80.xml.rels><?xml version="1.0" encoding="UTF-8" standalone="yes"?>
<Relationships xmlns="http://schemas.openxmlformats.org/package/2006/relationships"><Relationship Id="rId3" Type="http://schemas.openxmlformats.org/officeDocument/2006/relationships/tags" Target="../tags/tag480.xml"/><Relationship Id="rId2" Type="http://schemas.openxmlformats.org/officeDocument/2006/relationships/tags" Target="../tags/tag479.xml"/><Relationship Id="rId1" Type="http://schemas.openxmlformats.org/officeDocument/2006/relationships/tags" Target="../tags/tag478.xml"/><Relationship Id="rId6" Type="http://schemas.openxmlformats.org/officeDocument/2006/relationships/slideLayout" Target="../slideLayouts/slideLayout21.xml"/><Relationship Id="rId5" Type="http://schemas.openxmlformats.org/officeDocument/2006/relationships/tags" Target="../tags/tag482.xml"/><Relationship Id="rId4" Type="http://schemas.openxmlformats.org/officeDocument/2006/relationships/tags" Target="../tags/tag481.xml"/></Relationships>
</file>

<file path=ppt/slides/_rels/slide81.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tags" Target="../tags/tag485.xml"/><Relationship Id="rId7" Type="http://schemas.openxmlformats.org/officeDocument/2006/relationships/slideLayout" Target="../slideLayouts/slideLayout21.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5" Type="http://schemas.openxmlformats.org/officeDocument/2006/relationships/tags" Target="../tags/tag487.xml"/><Relationship Id="rId4" Type="http://schemas.openxmlformats.org/officeDocument/2006/relationships/tags" Target="../tags/tag486.xml"/></Relationships>
</file>

<file path=ppt/slides/_rels/slide8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tags" Target="../tags/tag491.xml"/><Relationship Id="rId7" Type="http://schemas.openxmlformats.org/officeDocument/2006/relationships/slideLayout" Target="../slideLayouts/slideLayout21.xml"/><Relationship Id="rId2" Type="http://schemas.openxmlformats.org/officeDocument/2006/relationships/tags" Target="../tags/tag490.xml"/><Relationship Id="rId1" Type="http://schemas.openxmlformats.org/officeDocument/2006/relationships/tags" Target="../tags/tag489.xml"/><Relationship Id="rId6" Type="http://schemas.openxmlformats.org/officeDocument/2006/relationships/tags" Target="../tags/tag494.xml"/><Relationship Id="rId5" Type="http://schemas.openxmlformats.org/officeDocument/2006/relationships/tags" Target="../tags/tag493.xml"/><Relationship Id="rId4" Type="http://schemas.openxmlformats.org/officeDocument/2006/relationships/tags" Target="../tags/tag492.xml"/></Relationships>
</file>

<file path=ppt/slides/_rels/slide83.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tags" Target="../tags/tag497.xml"/><Relationship Id="rId7" Type="http://schemas.openxmlformats.org/officeDocument/2006/relationships/slideLayout" Target="../slideLayouts/slideLayout21.xml"/><Relationship Id="rId2" Type="http://schemas.openxmlformats.org/officeDocument/2006/relationships/tags" Target="../tags/tag496.xml"/><Relationship Id="rId1" Type="http://schemas.openxmlformats.org/officeDocument/2006/relationships/tags" Target="../tags/tag495.xml"/><Relationship Id="rId6" Type="http://schemas.openxmlformats.org/officeDocument/2006/relationships/tags" Target="../tags/tag500.xml"/><Relationship Id="rId5" Type="http://schemas.openxmlformats.org/officeDocument/2006/relationships/tags" Target="../tags/tag499.xml"/><Relationship Id="rId4" Type="http://schemas.openxmlformats.org/officeDocument/2006/relationships/tags" Target="../tags/tag498.xml"/></Relationships>
</file>

<file path=ppt/slides/_rels/slide84.xml.rels><?xml version="1.0" encoding="UTF-8" standalone="yes"?>
<Relationships xmlns="http://schemas.openxmlformats.org/package/2006/relationships"><Relationship Id="rId8" Type="http://schemas.openxmlformats.org/officeDocument/2006/relationships/tags" Target="../tags/tag508.xml"/><Relationship Id="rId3" Type="http://schemas.openxmlformats.org/officeDocument/2006/relationships/tags" Target="../tags/tag503.xml"/><Relationship Id="rId7" Type="http://schemas.openxmlformats.org/officeDocument/2006/relationships/tags" Target="../tags/tag507.xml"/><Relationship Id="rId2" Type="http://schemas.openxmlformats.org/officeDocument/2006/relationships/tags" Target="../tags/tag502.xml"/><Relationship Id="rId1" Type="http://schemas.openxmlformats.org/officeDocument/2006/relationships/tags" Target="../tags/tag501.xml"/><Relationship Id="rId6" Type="http://schemas.openxmlformats.org/officeDocument/2006/relationships/tags" Target="../tags/tag506.xml"/><Relationship Id="rId11" Type="http://schemas.openxmlformats.org/officeDocument/2006/relationships/image" Target="../media/image69.png"/><Relationship Id="rId5" Type="http://schemas.openxmlformats.org/officeDocument/2006/relationships/tags" Target="../tags/tag505.xml"/><Relationship Id="rId10" Type="http://schemas.openxmlformats.org/officeDocument/2006/relationships/image" Target="../media/image68.png"/><Relationship Id="rId4" Type="http://schemas.openxmlformats.org/officeDocument/2006/relationships/tags" Target="../tags/tag504.xml"/><Relationship Id="rId9" Type="http://schemas.openxmlformats.org/officeDocument/2006/relationships/slideLayout" Target="../slideLayouts/slideLayout21.xml"/></Relationships>
</file>

<file path=ppt/slides/_rels/slide85.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tags" Target="../tags/tag511.xml"/><Relationship Id="rId7" Type="http://schemas.openxmlformats.org/officeDocument/2006/relationships/slideLayout" Target="../slideLayouts/slideLayout21.xml"/><Relationship Id="rId2" Type="http://schemas.openxmlformats.org/officeDocument/2006/relationships/tags" Target="../tags/tag510.xml"/><Relationship Id="rId1" Type="http://schemas.openxmlformats.org/officeDocument/2006/relationships/tags" Target="../tags/tag509.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s>
</file>

<file path=ppt/slides/_rels/slide86.xml.rels><?xml version="1.0" encoding="UTF-8" standalone="yes"?>
<Relationships xmlns="http://schemas.openxmlformats.org/package/2006/relationships"><Relationship Id="rId3" Type="http://schemas.openxmlformats.org/officeDocument/2006/relationships/tags" Target="../tags/tag517.xml"/><Relationship Id="rId2" Type="http://schemas.openxmlformats.org/officeDocument/2006/relationships/tags" Target="../tags/tag516.xml"/><Relationship Id="rId1" Type="http://schemas.openxmlformats.org/officeDocument/2006/relationships/tags" Target="../tags/tag515.xml"/><Relationship Id="rId6" Type="http://schemas.openxmlformats.org/officeDocument/2006/relationships/image" Target="../media/image71.png"/><Relationship Id="rId5" Type="http://schemas.openxmlformats.org/officeDocument/2006/relationships/slideLayout" Target="../slideLayouts/slideLayout21.xml"/><Relationship Id="rId4" Type="http://schemas.openxmlformats.org/officeDocument/2006/relationships/tags" Target="../tags/tag518.xml"/></Relationships>
</file>

<file path=ppt/slides/_rels/slide87.xml.rels><?xml version="1.0" encoding="UTF-8" standalone="yes"?>
<Relationships xmlns="http://schemas.openxmlformats.org/package/2006/relationships"><Relationship Id="rId8" Type="http://schemas.openxmlformats.org/officeDocument/2006/relationships/tags" Target="../tags/tag526.xml"/><Relationship Id="rId13" Type="http://schemas.openxmlformats.org/officeDocument/2006/relationships/image" Target="../media/image72.png"/><Relationship Id="rId3" Type="http://schemas.openxmlformats.org/officeDocument/2006/relationships/tags" Target="../tags/tag521.xml"/><Relationship Id="rId7" Type="http://schemas.openxmlformats.org/officeDocument/2006/relationships/tags" Target="../tags/tag525.xml"/><Relationship Id="rId12" Type="http://schemas.openxmlformats.org/officeDocument/2006/relationships/slideLayout" Target="../slideLayouts/slideLayout21.xml"/><Relationship Id="rId2" Type="http://schemas.openxmlformats.org/officeDocument/2006/relationships/tags" Target="../tags/tag520.xml"/><Relationship Id="rId1" Type="http://schemas.openxmlformats.org/officeDocument/2006/relationships/tags" Target="../tags/tag519.xml"/><Relationship Id="rId6" Type="http://schemas.openxmlformats.org/officeDocument/2006/relationships/tags" Target="../tags/tag524.xml"/><Relationship Id="rId11" Type="http://schemas.openxmlformats.org/officeDocument/2006/relationships/tags" Target="../tags/tag529.xml"/><Relationship Id="rId5" Type="http://schemas.openxmlformats.org/officeDocument/2006/relationships/tags" Target="../tags/tag523.xml"/><Relationship Id="rId15" Type="http://schemas.openxmlformats.org/officeDocument/2006/relationships/image" Target="../media/image74.png"/><Relationship Id="rId10" Type="http://schemas.openxmlformats.org/officeDocument/2006/relationships/tags" Target="../tags/tag528.xml"/><Relationship Id="rId4" Type="http://schemas.openxmlformats.org/officeDocument/2006/relationships/tags" Target="../tags/tag522.xml"/><Relationship Id="rId9" Type="http://schemas.openxmlformats.org/officeDocument/2006/relationships/tags" Target="../tags/tag527.xml"/><Relationship Id="rId14" Type="http://schemas.openxmlformats.org/officeDocument/2006/relationships/image" Target="../media/image73.png"/></Relationships>
</file>

<file path=ppt/slides/_rels/slide8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tags" Target="../tags/tag532.xml"/><Relationship Id="rId7" Type="http://schemas.openxmlformats.org/officeDocument/2006/relationships/slideLayout" Target="../slideLayouts/slideLayout21.xml"/><Relationship Id="rId2" Type="http://schemas.openxmlformats.org/officeDocument/2006/relationships/tags" Target="../tags/tag531.xml"/><Relationship Id="rId1" Type="http://schemas.openxmlformats.org/officeDocument/2006/relationships/tags" Target="../tags/tag530.xml"/><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tags" Target="../tags/tag533.xml"/></Relationships>
</file>

<file path=ppt/slides/_rels/slide89.xml.rels><?xml version="1.0" encoding="UTF-8" standalone="yes"?>
<Relationships xmlns="http://schemas.openxmlformats.org/package/2006/relationships"><Relationship Id="rId3" Type="http://schemas.openxmlformats.org/officeDocument/2006/relationships/tags" Target="../tags/tag538.xml"/><Relationship Id="rId7" Type="http://schemas.openxmlformats.org/officeDocument/2006/relationships/image" Target="../media/image76.png"/><Relationship Id="rId2" Type="http://schemas.openxmlformats.org/officeDocument/2006/relationships/tags" Target="../tags/tag537.xml"/><Relationship Id="rId1" Type="http://schemas.openxmlformats.org/officeDocument/2006/relationships/tags" Target="../tags/tag536.xml"/><Relationship Id="rId6" Type="http://schemas.openxmlformats.org/officeDocument/2006/relationships/slideLayout" Target="../slideLayouts/slideLayout21.xml"/><Relationship Id="rId5" Type="http://schemas.openxmlformats.org/officeDocument/2006/relationships/tags" Target="../tags/tag540.xml"/><Relationship Id="rId4" Type="http://schemas.openxmlformats.org/officeDocument/2006/relationships/tags" Target="../tags/tag539.xml"/></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55.xml"/><Relationship Id="rId7" Type="http://schemas.openxmlformats.org/officeDocument/2006/relationships/slideLayout" Target="../slideLayouts/slideLayout21.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tags" Target="../tags/tag56.xml"/><Relationship Id="rId9" Type="http://schemas.microsoft.com/office/2007/relationships/hdphoto" Target="../media/hdphoto1.wdp"/></Relationships>
</file>

<file path=ppt/slides/_rels/slide90.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543.xml"/><Relationship Id="rId7" Type="http://schemas.openxmlformats.org/officeDocument/2006/relationships/tags" Target="../tags/tag547.xml"/><Relationship Id="rId2" Type="http://schemas.openxmlformats.org/officeDocument/2006/relationships/tags" Target="../tags/tag542.xml"/><Relationship Id="rId1" Type="http://schemas.openxmlformats.org/officeDocument/2006/relationships/tags" Target="../tags/tag541.xml"/><Relationship Id="rId6" Type="http://schemas.openxmlformats.org/officeDocument/2006/relationships/tags" Target="../tags/tag546.xml"/><Relationship Id="rId5" Type="http://schemas.openxmlformats.org/officeDocument/2006/relationships/tags" Target="../tags/tag545.xml"/><Relationship Id="rId4" Type="http://schemas.openxmlformats.org/officeDocument/2006/relationships/tags" Target="../tags/tag544.xml"/></Relationships>
</file>

<file path=ppt/slides/_rels/slide91.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tags" Target="../tags/tag550.xml"/><Relationship Id="rId7" Type="http://schemas.openxmlformats.org/officeDocument/2006/relationships/tags" Target="../tags/tag554.xml"/><Relationship Id="rId2" Type="http://schemas.openxmlformats.org/officeDocument/2006/relationships/tags" Target="../tags/tag549.xml"/><Relationship Id="rId1" Type="http://schemas.openxmlformats.org/officeDocument/2006/relationships/tags" Target="../tags/tag548.xml"/><Relationship Id="rId6" Type="http://schemas.openxmlformats.org/officeDocument/2006/relationships/tags" Target="../tags/tag553.xml"/><Relationship Id="rId5" Type="http://schemas.openxmlformats.org/officeDocument/2006/relationships/tags" Target="../tags/tag552.xml"/><Relationship Id="rId4" Type="http://schemas.openxmlformats.org/officeDocument/2006/relationships/tags" Target="../tags/tag551.xml"/><Relationship Id="rId9" Type="http://schemas.openxmlformats.org/officeDocument/2006/relationships/image" Target="../media/image77.png"/></Relationships>
</file>

<file path=ppt/slides/_rels/slide92.xml.rels><?xml version="1.0" encoding="UTF-8" standalone="yes"?>
<Relationships xmlns="http://schemas.openxmlformats.org/package/2006/relationships"><Relationship Id="rId3" Type="http://schemas.openxmlformats.org/officeDocument/2006/relationships/tags" Target="../tags/tag557.xml"/><Relationship Id="rId7" Type="http://schemas.openxmlformats.org/officeDocument/2006/relationships/slideLayout" Target="../slideLayouts/slideLayout21.xml"/><Relationship Id="rId2" Type="http://schemas.openxmlformats.org/officeDocument/2006/relationships/tags" Target="../tags/tag556.xml"/><Relationship Id="rId1" Type="http://schemas.openxmlformats.org/officeDocument/2006/relationships/tags" Target="../tags/tag555.xml"/><Relationship Id="rId6" Type="http://schemas.openxmlformats.org/officeDocument/2006/relationships/tags" Target="../tags/tag560.xml"/><Relationship Id="rId5" Type="http://schemas.openxmlformats.org/officeDocument/2006/relationships/tags" Target="../tags/tag559.xml"/><Relationship Id="rId4" Type="http://schemas.openxmlformats.org/officeDocument/2006/relationships/tags" Target="../tags/tag558.xml"/></Relationships>
</file>

<file path=ppt/slides/_rels/slide93.xml.rels><?xml version="1.0" encoding="UTF-8" standalone="yes"?>
<Relationships xmlns="http://schemas.openxmlformats.org/package/2006/relationships"><Relationship Id="rId8" Type="http://schemas.openxmlformats.org/officeDocument/2006/relationships/tags" Target="../tags/tag568.xml"/><Relationship Id="rId3" Type="http://schemas.openxmlformats.org/officeDocument/2006/relationships/tags" Target="../tags/tag563.xml"/><Relationship Id="rId7" Type="http://schemas.openxmlformats.org/officeDocument/2006/relationships/tags" Target="../tags/tag567.xml"/><Relationship Id="rId2" Type="http://schemas.openxmlformats.org/officeDocument/2006/relationships/tags" Target="../tags/tag562.xml"/><Relationship Id="rId1" Type="http://schemas.openxmlformats.org/officeDocument/2006/relationships/tags" Target="../tags/tag561.xml"/><Relationship Id="rId6" Type="http://schemas.openxmlformats.org/officeDocument/2006/relationships/tags" Target="../tags/tag566.xml"/><Relationship Id="rId5" Type="http://schemas.openxmlformats.org/officeDocument/2006/relationships/tags" Target="../tags/tag565.xml"/><Relationship Id="rId10" Type="http://schemas.openxmlformats.org/officeDocument/2006/relationships/image" Target="../media/image78.png"/><Relationship Id="rId4" Type="http://schemas.openxmlformats.org/officeDocument/2006/relationships/tags" Target="../tags/tag564.xml"/><Relationship Id="rId9" Type="http://schemas.openxmlformats.org/officeDocument/2006/relationships/slideLayout" Target="../slideLayouts/slideLayout21.xml"/></Relationships>
</file>

<file path=ppt/slides/_rels/slide94.xml.rels><?xml version="1.0" encoding="UTF-8" standalone="yes"?>
<Relationships xmlns="http://schemas.openxmlformats.org/package/2006/relationships"><Relationship Id="rId8" Type="http://schemas.openxmlformats.org/officeDocument/2006/relationships/tags" Target="../tags/tag576.xml"/><Relationship Id="rId3" Type="http://schemas.openxmlformats.org/officeDocument/2006/relationships/tags" Target="../tags/tag571.xml"/><Relationship Id="rId7" Type="http://schemas.openxmlformats.org/officeDocument/2006/relationships/tags" Target="../tags/tag575.xml"/><Relationship Id="rId12" Type="http://schemas.openxmlformats.org/officeDocument/2006/relationships/image" Target="../media/image80.png"/><Relationship Id="rId2" Type="http://schemas.openxmlformats.org/officeDocument/2006/relationships/tags" Target="../tags/tag570.xml"/><Relationship Id="rId1" Type="http://schemas.openxmlformats.org/officeDocument/2006/relationships/tags" Target="../tags/tag569.xml"/><Relationship Id="rId6" Type="http://schemas.openxmlformats.org/officeDocument/2006/relationships/tags" Target="../tags/tag574.xml"/><Relationship Id="rId11" Type="http://schemas.openxmlformats.org/officeDocument/2006/relationships/image" Target="../media/image79.png"/><Relationship Id="rId5" Type="http://schemas.openxmlformats.org/officeDocument/2006/relationships/tags" Target="../tags/tag573.xml"/><Relationship Id="rId10" Type="http://schemas.openxmlformats.org/officeDocument/2006/relationships/slideLayout" Target="../slideLayouts/slideLayout21.xml"/><Relationship Id="rId4" Type="http://schemas.openxmlformats.org/officeDocument/2006/relationships/tags" Target="../tags/tag572.xml"/><Relationship Id="rId9" Type="http://schemas.openxmlformats.org/officeDocument/2006/relationships/tags" Target="../tags/tag577.xml"/></Relationships>
</file>

<file path=ppt/slides/_rels/slide95.xml.rels><?xml version="1.0" encoding="UTF-8" standalone="yes"?>
<Relationships xmlns="http://schemas.openxmlformats.org/package/2006/relationships"><Relationship Id="rId8" Type="http://schemas.openxmlformats.org/officeDocument/2006/relationships/tags" Target="../tags/tag585.xml"/><Relationship Id="rId3" Type="http://schemas.openxmlformats.org/officeDocument/2006/relationships/tags" Target="../tags/tag580.xml"/><Relationship Id="rId7" Type="http://schemas.openxmlformats.org/officeDocument/2006/relationships/tags" Target="../tags/tag584.xml"/><Relationship Id="rId2" Type="http://schemas.openxmlformats.org/officeDocument/2006/relationships/tags" Target="../tags/tag579.xml"/><Relationship Id="rId1" Type="http://schemas.openxmlformats.org/officeDocument/2006/relationships/tags" Target="../tags/tag578.xml"/><Relationship Id="rId6" Type="http://schemas.openxmlformats.org/officeDocument/2006/relationships/tags" Target="../tags/tag583.xml"/><Relationship Id="rId5" Type="http://schemas.openxmlformats.org/officeDocument/2006/relationships/tags" Target="../tags/tag582.xml"/><Relationship Id="rId10" Type="http://schemas.openxmlformats.org/officeDocument/2006/relationships/image" Target="../media/image81.png"/><Relationship Id="rId4" Type="http://schemas.openxmlformats.org/officeDocument/2006/relationships/tags" Target="../tags/tag581.xml"/><Relationship Id="rId9" Type="http://schemas.openxmlformats.org/officeDocument/2006/relationships/slideLayout" Target="../slideLayouts/slideLayout21.xml"/></Relationships>
</file>

<file path=ppt/slides/_rels/slide96.xml.rels><?xml version="1.0" encoding="UTF-8" standalone="yes"?>
<Relationships xmlns="http://schemas.openxmlformats.org/package/2006/relationships"><Relationship Id="rId8" Type="http://schemas.openxmlformats.org/officeDocument/2006/relationships/tags" Target="../tags/tag593.xml"/><Relationship Id="rId3" Type="http://schemas.openxmlformats.org/officeDocument/2006/relationships/tags" Target="../tags/tag588.xml"/><Relationship Id="rId7" Type="http://schemas.openxmlformats.org/officeDocument/2006/relationships/tags" Target="../tags/tag592.xml"/><Relationship Id="rId2" Type="http://schemas.openxmlformats.org/officeDocument/2006/relationships/tags" Target="../tags/tag587.xml"/><Relationship Id="rId1" Type="http://schemas.openxmlformats.org/officeDocument/2006/relationships/tags" Target="../tags/tag586.xml"/><Relationship Id="rId6" Type="http://schemas.openxmlformats.org/officeDocument/2006/relationships/tags" Target="../tags/tag591.xml"/><Relationship Id="rId5" Type="http://schemas.openxmlformats.org/officeDocument/2006/relationships/tags" Target="../tags/tag590.xml"/><Relationship Id="rId10" Type="http://schemas.openxmlformats.org/officeDocument/2006/relationships/image" Target="../media/image82.png"/><Relationship Id="rId4" Type="http://schemas.openxmlformats.org/officeDocument/2006/relationships/tags" Target="../tags/tag589.xml"/><Relationship Id="rId9" Type="http://schemas.openxmlformats.org/officeDocument/2006/relationships/slideLayout" Target="../slideLayouts/slideLayout21.xml"/></Relationships>
</file>

<file path=ppt/slides/_rels/slide97.xml.rels><?xml version="1.0" encoding="UTF-8" standalone="yes"?>
<Relationships xmlns="http://schemas.openxmlformats.org/package/2006/relationships"><Relationship Id="rId8" Type="http://schemas.openxmlformats.org/officeDocument/2006/relationships/tags" Target="../tags/tag601.xml"/><Relationship Id="rId3" Type="http://schemas.openxmlformats.org/officeDocument/2006/relationships/tags" Target="../tags/tag596.xml"/><Relationship Id="rId7" Type="http://schemas.openxmlformats.org/officeDocument/2006/relationships/tags" Target="../tags/tag600.xml"/><Relationship Id="rId2" Type="http://schemas.openxmlformats.org/officeDocument/2006/relationships/tags" Target="../tags/tag595.xml"/><Relationship Id="rId1" Type="http://schemas.openxmlformats.org/officeDocument/2006/relationships/tags" Target="../tags/tag594.xml"/><Relationship Id="rId6" Type="http://schemas.openxmlformats.org/officeDocument/2006/relationships/tags" Target="../tags/tag599.xml"/><Relationship Id="rId5" Type="http://schemas.openxmlformats.org/officeDocument/2006/relationships/tags" Target="../tags/tag598.xml"/><Relationship Id="rId10" Type="http://schemas.openxmlformats.org/officeDocument/2006/relationships/image" Target="../media/image83.png"/><Relationship Id="rId4" Type="http://schemas.openxmlformats.org/officeDocument/2006/relationships/tags" Target="../tags/tag597.xml"/><Relationship Id="rId9"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custDataLst>
              <p:tags r:id="rId1"/>
            </p:custDataLst>
          </p:nvPr>
        </p:nvSpPr>
        <p:spPr>
          <a:xfrm>
            <a:off x="1410150" y="5142706"/>
            <a:ext cx="15464515" cy="1655762"/>
          </a:xfrm>
        </p:spPr>
        <p:txBody>
          <a:bodyPr>
            <a:normAutofit/>
          </a:bodyPr>
          <a:lstStyle/>
          <a:p>
            <a:r>
              <a:rPr lang="fr-FR" sz="8000" dirty="0"/>
              <a:t>Java Jakarta EE</a:t>
            </a:r>
          </a:p>
        </p:txBody>
      </p:sp>
      <p:pic>
        <p:nvPicPr>
          <p:cNvPr id="4" name="Espace réservé pour une image  13" descr="Une image contenant Graphique, conception, Police, logo&#10;&#10;Description générée automatiquement">
            <a:extLst>
              <a:ext uri="{FF2B5EF4-FFF2-40B4-BE49-F238E27FC236}">
                <a16:creationId xmlns:a16="http://schemas.microsoft.com/office/drawing/2014/main" id="{8037CBAA-4B0A-4FCC-9ECC-C850BD2D9A4B}"/>
              </a:ext>
            </a:extLst>
          </p:cNvPr>
          <p:cNvPicPr>
            <a:picLocks noChangeAspect="1"/>
          </p:cNvPicPr>
          <p:nvPr>
            <p:custDataLst>
              <p:tags r:id="rId2"/>
            </p:custDataLst>
          </p:nvPr>
        </p:nvPicPr>
        <p:blipFill rotWithShape="1">
          <a:blip r:embed="rId4">
            <a:extLst>
              <a:ext uri="{837473B0-CC2E-450A-ABE3-18F120FF3D39}">
                <a1611:picAttrSrcUrl xmlns:a1611="http://schemas.microsoft.com/office/drawing/2016/11/main" r:id="rId5"/>
              </a:ext>
            </a:extLst>
          </a:blip>
          <a:srcRect t="24066" b="19149"/>
          <a:stretch/>
        </p:blipFill>
        <p:spPr>
          <a:xfrm>
            <a:off x="6419236" y="2800087"/>
            <a:ext cx="5446341" cy="2592288"/>
          </a:xfrm>
          <a:custGeom>
            <a:avLst/>
            <a:gdLst>
              <a:gd name="connsiteX0" fmla="*/ 0 w 5332064"/>
              <a:gd name="connsiteY0" fmla="*/ 0 h 6858002"/>
              <a:gd name="connsiteX1" fmla="*/ 5332064 w 5332064"/>
              <a:gd name="connsiteY1" fmla="*/ 0 h 6858002"/>
              <a:gd name="connsiteX2" fmla="*/ 5332064 w 5332064"/>
              <a:gd name="connsiteY2" fmla="*/ 6858002 h 6858002"/>
              <a:gd name="connsiteX3" fmla="*/ 0 w 5332064"/>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5332064" h="6858002">
                <a:moveTo>
                  <a:pt x="0" y="0"/>
                </a:moveTo>
                <a:lnTo>
                  <a:pt x="5332064" y="0"/>
                </a:lnTo>
                <a:lnTo>
                  <a:pt x="5332064" y="6858002"/>
                </a:lnTo>
                <a:lnTo>
                  <a:pt x="0" y="6858002"/>
                </a:lnTo>
                <a:close/>
              </a:path>
            </a:pathLst>
          </a:custGeom>
        </p:spPr>
      </p:pic>
    </p:spTree>
    <p:extLst>
      <p:ext uri="{BB962C8B-B14F-4D97-AF65-F5344CB8AC3E}">
        <p14:creationId xmlns:p14="http://schemas.microsoft.com/office/powerpoint/2010/main" val="2161937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Client mobile natif</a:t>
            </a:r>
          </a:p>
        </p:txBody>
      </p:sp>
      <p:pic>
        <p:nvPicPr>
          <p:cNvPr id="9" name="Image 8">
            <a:extLst>
              <a:ext uri="{FF2B5EF4-FFF2-40B4-BE49-F238E27FC236}">
                <a16:creationId xmlns:a16="http://schemas.microsoft.com/office/drawing/2014/main" id="{5F920686-E311-4E35-B633-A1FE500537B7}"/>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420697" y="3264008"/>
            <a:ext cx="12004085" cy="50125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3897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Client Jakarta Faces (JSF)</a:t>
            </a:r>
          </a:p>
        </p:txBody>
      </p:sp>
      <p:pic>
        <p:nvPicPr>
          <p:cNvPr id="8" name="Image 7">
            <a:extLst>
              <a:ext uri="{FF2B5EF4-FFF2-40B4-BE49-F238E27FC236}">
                <a16:creationId xmlns:a16="http://schemas.microsoft.com/office/drawing/2014/main" id="{B8C1E632-3113-441C-8DED-B3EBBC737CBF}"/>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420697" y="3264008"/>
            <a:ext cx="12004085" cy="504538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442801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Client B2B / Service tiers</a:t>
            </a:r>
          </a:p>
        </p:txBody>
      </p:sp>
      <p:pic>
        <p:nvPicPr>
          <p:cNvPr id="9" name="Image 8">
            <a:extLst>
              <a:ext uri="{FF2B5EF4-FFF2-40B4-BE49-F238E27FC236}">
                <a16:creationId xmlns:a16="http://schemas.microsoft.com/office/drawing/2014/main" id="{5AE9BD89-8F08-477E-8AC5-7D7A15EEDEB9}"/>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456791" y="3264008"/>
            <a:ext cx="12004085" cy="50258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363073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30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1C0AE2-F9B2-46C0-B77D-C3E9953ADE37}"/>
              </a:ext>
            </a:extLst>
          </p:cNvPr>
          <p:cNvSpPr/>
          <p:nvPr>
            <p:custDataLst>
              <p:tags r:id="rId1"/>
            </p:custDataLst>
          </p:nvPr>
        </p:nvSpPr>
        <p:spPr>
          <a:xfrm>
            <a:off x="3946358" y="6460958"/>
            <a:ext cx="13788189" cy="1491916"/>
          </a:xfrm>
          <a:prstGeom prst="rect">
            <a:avLst/>
          </a:prstGeom>
          <a:solidFill>
            <a:schemeClr val="accent3">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167195"/>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r>
              <a:rPr lang="fr-FR" sz="2400" dirty="0"/>
              <a:t>Point d'entrée de toutes les requêtes HTTP. Gère le routage, la sécurité d'accès, la sérialisation et la désérialisation des données. Le Web Tier est la façade de votre application côté serveur. </a:t>
            </a:r>
            <a:br>
              <a:rPr lang="fr-FR" sz="2400" dirty="0"/>
            </a:br>
            <a:r>
              <a:rPr lang="fr-FR" sz="2400" dirty="0"/>
              <a:t>Il reçoit les requêtes HTTP, les authentifie, les routes vers le bon handler, valide les données d'entrée </a:t>
            </a:r>
            <a:br>
              <a:rPr lang="fr-FR" sz="2400" dirty="0"/>
            </a:br>
            <a:r>
              <a:rPr lang="fr-FR" sz="2400" dirty="0"/>
              <a:t>et retourne les réponses HTTP correctement formatées. </a:t>
            </a:r>
            <a:br>
              <a:rPr lang="fr-FR" sz="2400" dirty="0"/>
            </a:br>
            <a:r>
              <a:rPr lang="fr-FR" sz="2400" dirty="0"/>
              <a:t>C'est ici que résident les Servlets, les </a:t>
            </a:r>
            <a:r>
              <a:rPr lang="fr-FR" sz="2400" dirty="0" err="1"/>
              <a:t>Resources</a:t>
            </a:r>
            <a:r>
              <a:rPr lang="fr-FR" sz="2400" dirty="0"/>
              <a:t> JAX-RS, les filtres de sécurité et les </a:t>
            </a:r>
            <a:r>
              <a:rPr lang="fr-FR" sz="2400" dirty="0" err="1"/>
              <a:t>WebSockets</a:t>
            </a:r>
            <a:r>
              <a:rPr lang="fr-FR" sz="2400" dirty="0"/>
              <a:t>. </a:t>
            </a:r>
            <a:br>
              <a:rPr lang="fr-FR" sz="2400" dirty="0"/>
            </a:br>
            <a:r>
              <a:rPr lang="fr-FR" sz="2400" dirty="0"/>
              <a:t>Le Web Tier ne contient aucune logique métier, il délègue au Business Tier.</a:t>
            </a:r>
          </a:p>
          <a:p>
            <a:pPr marL="0" indent="0">
              <a:lnSpc>
                <a:spcPct val="100000"/>
              </a:lnSpc>
              <a:spcAft>
                <a:spcPts val="1200"/>
              </a:spcAft>
              <a:buNone/>
            </a:pPr>
            <a:r>
              <a:rPr lang="fr-FR" sz="2400" b="1" dirty="0"/>
              <a:t>Cycle de vie d'un Servlet Jakarta :</a:t>
            </a:r>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Couche 2 : Web Tier</a:t>
            </a:r>
          </a:p>
        </p:txBody>
      </p:sp>
      <p:pic>
        <p:nvPicPr>
          <p:cNvPr id="8" name="Image 1">
            <a:extLst>
              <a:ext uri="{FF2B5EF4-FFF2-40B4-BE49-F238E27FC236}">
                <a16:creationId xmlns:a16="http://schemas.microsoft.com/office/drawing/2014/main" id="{01C94724-6E2A-4641-8068-721FCA920445}"/>
              </a:ext>
            </a:extLst>
          </p:cNvPr>
          <p:cNvPicPr>
            <a:picLocks noChangeAspect="1" noChangeArrowheads="1"/>
          </p:cNvPicPr>
          <p:nvPr>
            <p:custDataLst>
              <p:tags r:id="rId7"/>
            </p:custDataLst>
          </p:nvPr>
        </p:nvPicPr>
        <p:blipFill>
          <a:blip r:embed="rId9">
            <a:extLst>
              <a:ext uri="{28A0092B-C50C-407E-A947-70E740481C1C}">
                <a14:useLocalDpi xmlns:a14="http://schemas.microsoft.com/office/drawing/2010/main" val="0"/>
              </a:ext>
            </a:extLst>
          </a:blip>
          <a:srcRect/>
          <a:stretch>
            <a:fillRect/>
          </a:stretch>
        </p:blipFill>
        <p:spPr bwMode="auto">
          <a:xfrm>
            <a:off x="4043520" y="6553353"/>
            <a:ext cx="13564370" cy="129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14836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Jakarta Servlet 6.0</a:t>
            </a:r>
          </a:p>
        </p:txBody>
      </p:sp>
      <p:pic>
        <p:nvPicPr>
          <p:cNvPr id="8" name="Image 7">
            <a:extLst>
              <a:ext uri="{FF2B5EF4-FFF2-40B4-BE49-F238E27FC236}">
                <a16:creationId xmlns:a16="http://schemas.microsoft.com/office/drawing/2014/main" id="{CB5D7E6D-851A-4E8D-9527-228D8AEF056A}"/>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456791" y="3383763"/>
            <a:ext cx="12004085" cy="49721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1035739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sv-SE" sz="2800" b="1" dirty="0"/>
              <a:t>Jakarta REST / JAX-RS 3.1</a:t>
            </a:r>
            <a:endParaRPr lang="fr-FR" sz="2800" b="1" dirty="0"/>
          </a:p>
        </p:txBody>
      </p:sp>
      <p:pic>
        <p:nvPicPr>
          <p:cNvPr id="9" name="Image 8">
            <a:extLst>
              <a:ext uri="{FF2B5EF4-FFF2-40B4-BE49-F238E27FC236}">
                <a16:creationId xmlns:a16="http://schemas.microsoft.com/office/drawing/2014/main" id="{7A8DB3B2-85FE-4F32-866D-F6947ED3FDEA}"/>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509689" y="3417073"/>
            <a:ext cx="11938487" cy="497218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090908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sv-SE" sz="2800" b="1" dirty="0"/>
              <a:t>Filtres &amp; Intercepteurs HTTP</a:t>
            </a:r>
            <a:endParaRPr lang="fr-FR" sz="2800" b="1" dirty="0"/>
          </a:p>
        </p:txBody>
      </p:sp>
      <p:pic>
        <p:nvPicPr>
          <p:cNvPr id="8" name="Image 7">
            <a:extLst>
              <a:ext uri="{FF2B5EF4-FFF2-40B4-BE49-F238E27FC236}">
                <a16:creationId xmlns:a16="http://schemas.microsoft.com/office/drawing/2014/main" id="{02D21FEA-F99E-4585-9ABC-8633B6256619}"/>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509689" y="3396463"/>
            <a:ext cx="11938487" cy="492511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90063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BBF5D85-5701-45D1-B66B-A34F359E3176}"/>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528163" y="3396462"/>
            <a:ext cx="11920013" cy="4948177"/>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sv-SE" sz="2800" b="1" dirty="0"/>
              <a:t>Jakarta WebSocket 2.1</a:t>
            </a:r>
            <a:endParaRPr lang="fr-FR" sz="2800" b="1" dirty="0"/>
          </a:p>
        </p:txBody>
      </p:sp>
    </p:spTree>
    <p:extLst>
      <p:ext uri="{BB962C8B-B14F-4D97-AF65-F5344CB8AC3E}">
        <p14:creationId xmlns:p14="http://schemas.microsoft.com/office/powerpoint/2010/main" val="36929737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670539" y="2625774"/>
            <a:ext cx="14614286"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r>
              <a:rPr lang="fr-FR" sz="2400" dirty="0"/>
              <a:t>Le cœur de l'application. Contient toutes les règles métier, la gestion des transactions, la sécurité </a:t>
            </a:r>
            <a:br>
              <a:rPr lang="fr-FR" sz="2400" dirty="0"/>
            </a:br>
            <a:r>
              <a:rPr lang="fr-FR" sz="2400" dirty="0"/>
              <a:t>et l'orchestration des services.</a:t>
            </a:r>
          </a:p>
          <a:p>
            <a:pPr marL="0" indent="0">
              <a:lnSpc>
                <a:spcPct val="100000"/>
              </a:lnSpc>
              <a:spcAft>
                <a:spcPts val="1200"/>
              </a:spcAft>
              <a:buNone/>
            </a:pPr>
            <a:r>
              <a:rPr lang="fr-FR" sz="2400" dirty="0"/>
              <a:t>Le Business Tier est la couche la plus importante de Jakarta EE. C'est ici que réside l'intelligence </a:t>
            </a:r>
            <a:br>
              <a:rPr lang="fr-FR" sz="2400" dirty="0"/>
            </a:br>
            <a:r>
              <a:rPr lang="fr-FR" sz="2400" dirty="0"/>
              <a:t>de votre application : règles métier, calculs, workflows, validations complexes. </a:t>
            </a:r>
            <a:br>
              <a:rPr lang="fr-FR" sz="2400" dirty="0"/>
            </a:br>
            <a:r>
              <a:rPr lang="fr-FR" sz="2400" dirty="0"/>
              <a:t>Cette couche est totalement indépendante du protocole HTTP, elle ne connaît ni les servlets ni les </a:t>
            </a:r>
            <a:br>
              <a:rPr lang="fr-FR" sz="2400" dirty="0"/>
            </a:br>
            <a:r>
              <a:rPr lang="fr-FR" sz="2400" dirty="0"/>
              <a:t>requêtes HTTP. Elle interagit avec le Web Tier via des interfaces Java standards et avec </a:t>
            </a:r>
            <a:br>
              <a:rPr lang="fr-FR" sz="2400" dirty="0"/>
            </a:br>
            <a:r>
              <a:rPr lang="fr-FR" sz="2400" dirty="0"/>
              <a:t>le Data Tier via le repository pattern. La gestion des transactions est automatique grâce à </a:t>
            </a:r>
            <a:br>
              <a:rPr lang="fr-FR" sz="2400" dirty="0"/>
            </a:br>
            <a:r>
              <a:rPr lang="fr-FR" sz="2400" dirty="0"/>
              <a:t>@</a:t>
            </a:r>
            <a:r>
              <a:rPr lang="fr-FR" sz="2400" dirty="0" err="1"/>
              <a:t>Transactional</a:t>
            </a:r>
            <a:r>
              <a:rPr lang="fr-FR" sz="2400" dirty="0"/>
              <a:t> de </a:t>
            </a:r>
            <a:r>
              <a:rPr lang="fr-FR" sz="2400" b="1" dirty="0"/>
              <a:t>CDI</a:t>
            </a:r>
            <a:r>
              <a:rPr lang="fr-FR" sz="2400" dirty="0"/>
              <a:t> ou aux </a:t>
            </a:r>
            <a:r>
              <a:rPr lang="fr-FR" sz="2400" b="1" dirty="0" err="1"/>
              <a:t>EJBs</a:t>
            </a:r>
            <a:r>
              <a:rPr lang="fr-FR" sz="2400" dirty="0"/>
              <a:t>.</a:t>
            </a:r>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2948643" y="1703249"/>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Couche 3 : Business Tier</a:t>
            </a:r>
          </a:p>
        </p:txBody>
      </p:sp>
      <p:pic>
        <p:nvPicPr>
          <p:cNvPr id="9" name="Image 1">
            <a:extLst>
              <a:ext uri="{FF2B5EF4-FFF2-40B4-BE49-F238E27FC236}">
                <a16:creationId xmlns:a16="http://schemas.microsoft.com/office/drawing/2014/main" id="{540DE4D1-AC34-4BB0-851A-7EF63C90A892}"/>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811880" y="6384750"/>
            <a:ext cx="11921022" cy="298587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5529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3E8AFF4C-5E11-4917-A30B-3BB8974F33C9}"/>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900"/>
                    </a14:imgEffect>
                  </a14:imgLayer>
                </a14:imgProps>
              </a:ext>
            </a:extLst>
          </a:blip>
          <a:stretch>
            <a:fillRect/>
          </a:stretch>
        </p:blipFill>
        <p:spPr>
          <a:xfrm>
            <a:off x="4528163" y="3396461"/>
            <a:ext cx="11920013" cy="5384917"/>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CDI - Injection de dépendances</a:t>
            </a:r>
          </a:p>
        </p:txBody>
      </p:sp>
    </p:spTree>
    <p:extLst>
      <p:ext uri="{BB962C8B-B14F-4D97-AF65-F5344CB8AC3E}">
        <p14:creationId xmlns:p14="http://schemas.microsoft.com/office/powerpoint/2010/main" val="1779338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60D8C3-E1B9-49F9-B5EE-276C14C20625}"/>
              </a:ext>
            </a:extLst>
          </p:cNvPr>
          <p:cNvSpPr>
            <a:spLocks noGrp="1"/>
          </p:cNvSpPr>
          <p:nvPr>
            <p:ph type="ctrTitle"/>
            <p:custDataLst>
              <p:tags r:id="rId1"/>
            </p:custDataLst>
          </p:nvPr>
        </p:nvSpPr>
        <p:spPr/>
        <p:txBody>
          <a:bodyPr/>
          <a:lstStyle/>
          <a:p>
            <a:r>
              <a:rPr lang="fr-FR" dirty="0"/>
              <a:t>Jakarta EE 10</a:t>
            </a:r>
          </a:p>
        </p:txBody>
      </p:sp>
      <p:sp>
        <p:nvSpPr>
          <p:cNvPr id="3" name="Espace réservé du texte 2">
            <a:extLst>
              <a:ext uri="{FF2B5EF4-FFF2-40B4-BE49-F238E27FC236}">
                <a16:creationId xmlns:a16="http://schemas.microsoft.com/office/drawing/2014/main" id="{2305C4AA-9F7E-4A03-881E-D2448234E795}"/>
              </a:ext>
            </a:extLst>
          </p:cNvPr>
          <p:cNvSpPr>
            <a:spLocks noGrp="1"/>
          </p:cNvSpPr>
          <p:nvPr>
            <p:ph type="body" sz="quarter" idx="13"/>
            <p:custDataLst>
              <p:tags r:id="rId2"/>
            </p:custDataLst>
          </p:nvPr>
        </p:nvSpPr>
        <p:spPr/>
        <p:txBody>
          <a:bodyPr/>
          <a:lstStyle/>
          <a:p>
            <a:pPr marL="342831" lvl="1">
              <a:spcBef>
                <a:spcPts val="1500"/>
              </a:spcBef>
              <a:spcAft>
                <a:spcPts val="1200"/>
              </a:spcAft>
            </a:pPr>
            <a:r>
              <a:rPr lang="fr-FR" sz="3400" dirty="0"/>
              <a:t>Comprendre l’architecture globale de Jakarta EE le langage Java</a:t>
            </a:r>
          </a:p>
          <a:p>
            <a:pPr marL="342831" lvl="1">
              <a:spcBef>
                <a:spcPts val="1500"/>
              </a:spcBef>
              <a:spcAft>
                <a:spcPts val="1200"/>
              </a:spcAft>
            </a:pPr>
            <a:r>
              <a:rPr lang="fr-FR" sz="3400" dirty="0"/>
              <a:t>Maitriser l’utilisation de Servlet, Filter et Listener</a:t>
            </a:r>
          </a:p>
          <a:p>
            <a:pPr marL="342831" lvl="1">
              <a:spcBef>
                <a:spcPts val="1500"/>
              </a:spcBef>
              <a:spcAft>
                <a:spcPts val="1200"/>
              </a:spcAft>
            </a:pPr>
            <a:r>
              <a:rPr lang="fr-FR" sz="3400" dirty="0"/>
              <a:t>Maîtriser l’utilisation de JPA dans un contexte Jakarta EE</a:t>
            </a:r>
          </a:p>
          <a:p>
            <a:pPr marL="342831" lvl="1">
              <a:spcBef>
                <a:spcPts val="1500"/>
              </a:spcBef>
              <a:spcAft>
                <a:spcPts val="1200"/>
              </a:spcAft>
            </a:pPr>
            <a:r>
              <a:rPr lang="fr-FR" sz="3400" dirty="0"/>
              <a:t>Implémenter des APIs sécurisé </a:t>
            </a:r>
            <a:r>
              <a:rPr lang="fr-FR" sz="3400" dirty="0" err="1"/>
              <a:t>Rest</a:t>
            </a:r>
            <a:r>
              <a:rPr lang="fr-FR" sz="3400" dirty="0"/>
              <a:t> avec Jersey.</a:t>
            </a:r>
          </a:p>
        </p:txBody>
      </p:sp>
      <p:sp>
        <p:nvSpPr>
          <p:cNvPr id="4" name="Espace réservé du texte 3">
            <a:extLst>
              <a:ext uri="{FF2B5EF4-FFF2-40B4-BE49-F238E27FC236}">
                <a16:creationId xmlns:a16="http://schemas.microsoft.com/office/drawing/2014/main" id="{FD63B701-08BB-4258-A44E-795C91E279FC}"/>
              </a:ext>
            </a:extLst>
          </p:cNvPr>
          <p:cNvSpPr>
            <a:spLocks noGrp="1"/>
          </p:cNvSpPr>
          <p:nvPr>
            <p:ph type="body" sz="quarter" idx="14"/>
            <p:custDataLst>
              <p:tags r:id="rId3"/>
            </p:custDataLst>
          </p:nvPr>
        </p:nvSpPr>
        <p:spPr/>
        <p:txBody>
          <a:bodyPr/>
          <a:lstStyle/>
          <a:p>
            <a:r>
              <a:rPr lang="fr-FR"/>
              <a:t>Objectifs</a:t>
            </a:r>
          </a:p>
        </p:txBody>
      </p:sp>
      <p:pic>
        <p:nvPicPr>
          <p:cNvPr id="68" name="Graphique 67">
            <a:extLst>
              <a:ext uri="{FF2B5EF4-FFF2-40B4-BE49-F238E27FC236}">
                <a16:creationId xmlns:a16="http://schemas.microsoft.com/office/drawing/2014/main" id="{291580F2-0DDB-4C6E-8FC0-1004CFC63A1B}"/>
              </a:ext>
            </a:extLst>
          </p:cNvPr>
          <p:cNvPicPr>
            <a:picLocks noChangeAspect="1"/>
          </p:cNvPicPr>
          <p:nvPr>
            <p:custDataLst>
              <p:tags r:id="rId4"/>
            </p:custDataLst>
          </p:nvPr>
        </p:nvPicPr>
        <p:blipFill>
          <a:blip r:embed="rId6">
            <a:extLst>
              <a:ext uri="{96DAC541-7B7A-43D3-8B79-37D633B846F1}">
                <asvg:svgBlip xmlns:asvg="http://schemas.microsoft.com/office/drawing/2016/SVG/main" r:embed="rId7"/>
              </a:ext>
            </a:extLst>
          </a:blip>
          <a:stretch>
            <a:fillRect/>
          </a:stretch>
        </p:blipFill>
        <p:spPr>
          <a:xfrm>
            <a:off x="2517568" y="1471386"/>
            <a:ext cx="717682" cy="717682"/>
          </a:xfrm>
          <a:prstGeom prst="rect">
            <a:avLst/>
          </a:prstGeom>
        </p:spPr>
      </p:pic>
    </p:spTree>
    <p:extLst>
      <p:ext uri="{BB962C8B-B14F-4D97-AF65-F5344CB8AC3E}">
        <p14:creationId xmlns:p14="http://schemas.microsoft.com/office/powerpoint/2010/main" val="14852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509C70F4-D13B-4AB6-A137-26F797AD8B5F}"/>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900"/>
                    </a14:imgEffect>
                    <a14:imgEffect>
                      <a14:saturation sat="66000"/>
                    </a14:imgEffect>
                  </a14:imgLayer>
                </a14:imgProps>
              </a:ext>
            </a:extLst>
          </a:blip>
          <a:stretch>
            <a:fillRect/>
          </a:stretch>
        </p:blipFill>
        <p:spPr>
          <a:xfrm>
            <a:off x="4528163" y="3383763"/>
            <a:ext cx="11920012" cy="5375176"/>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Jakarta Transactions (JTA)</a:t>
            </a:r>
          </a:p>
        </p:txBody>
      </p:sp>
    </p:spTree>
    <p:extLst>
      <p:ext uri="{BB962C8B-B14F-4D97-AF65-F5344CB8AC3E}">
        <p14:creationId xmlns:p14="http://schemas.microsoft.com/office/powerpoint/2010/main" val="25308795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DED2C3EE-D887-4B52-B4D3-6FD6B3DC1558}"/>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900"/>
                    </a14:imgEffect>
                  </a14:imgLayer>
                </a14:imgProps>
              </a:ext>
            </a:extLst>
          </a:blip>
          <a:stretch>
            <a:fillRect/>
          </a:stretch>
        </p:blipFill>
        <p:spPr>
          <a:xfrm>
            <a:off x="4552226" y="3073650"/>
            <a:ext cx="11920012" cy="5868313"/>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Bean Validation</a:t>
            </a:r>
          </a:p>
        </p:txBody>
      </p:sp>
    </p:spTree>
    <p:extLst>
      <p:ext uri="{BB962C8B-B14F-4D97-AF65-F5344CB8AC3E}">
        <p14:creationId xmlns:p14="http://schemas.microsoft.com/office/powerpoint/2010/main" val="800913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CA3081C7-F047-4558-A2BE-0D2C1680366E}"/>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900"/>
                    </a14:imgEffect>
                  </a14:imgLayer>
                </a14:imgProps>
              </a:ext>
            </a:extLst>
          </a:blip>
          <a:stretch>
            <a:fillRect/>
          </a:stretch>
        </p:blipFill>
        <p:spPr>
          <a:xfrm>
            <a:off x="4552225" y="3126482"/>
            <a:ext cx="11920011" cy="5894654"/>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EJB </a:t>
            </a:r>
            <a:r>
              <a:rPr lang="fr-FR" sz="2800" b="1" dirty="0" err="1"/>
              <a:t>Timer</a:t>
            </a:r>
            <a:r>
              <a:rPr lang="fr-FR" sz="2800" b="1" dirty="0"/>
              <a:t> (@Schedule)</a:t>
            </a:r>
          </a:p>
        </p:txBody>
      </p:sp>
    </p:spTree>
    <p:extLst>
      <p:ext uri="{BB962C8B-B14F-4D97-AF65-F5344CB8AC3E}">
        <p14:creationId xmlns:p14="http://schemas.microsoft.com/office/powerpoint/2010/main" val="2850434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3535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670539" y="2854374"/>
            <a:ext cx="14614286"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r>
              <a:rPr lang="fr-FR" sz="2400" dirty="0"/>
              <a:t>Couche d’abstraction de la persistance des données. Convertit les objets Java en lignes de base </a:t>
            </a:r>
            <a:br>
              <a:rPr lang="fr-FR" sz="2400" dirty="0"/>
            </a:br>
            <a:r>
              <a:rPr lang="fr-FR" sz="2400" dirty="0"/>
              <a:t>de données et vice-versa via Jakarta </a:t>
            </a:r>
            <a:r>
              <a:rPr lang="fr-FR" sz="2400" dirty="0" err="1"/>
              <a:t>Persistence</a:t>
            </a:r>
            <a:r>
              <a:rPr lang="fr-FR" sz="2400" dirty="0"/>
              <a:t> (JPA). </a:t>
            </a:r>
            <a:br>
              <a:rPr lang="fr-FR" sz="2400" dirty="0"/>
            </a:br>
            <a:r>
              <a:rPr lang="fr-FR" sz="2400" dirty="0"/>
              <a:t>La couche Data Access a une seule mission : persister et récupérer les données. </a:t>
            </a:r>
            <a:br>
              <a:rPr lang="fr-FR" sz="2400" dirty="0"/>
            </a:br>
            <a:r>
              <a:rPr lang="fr-FR" sz="2400" dirty="0"/>
              <a:t>Elle implémente le Repository Pattern : des classes dédiées encapsulent toutes les opérations </a:t>
            </a:r>
            <a:br>
              <a:rPr lang="fr-FR" sz="2400" dirty="0"/>
            </a:br>
            <a:r>
              <a:rPr lang="fr-FR" sz="2400" dirty="0"/>
              <a:t>sur la base de données. </a:t>
            </a:r>
            <a:br>
              <a:rPr lang="fr-FR" sz="2400" dirty="0"/>
            </a:br>
            <a:r>
              <a:rPr lang="fr-FR" sz="2400" dirty="0"/>
              <a:t>La logique de requête (JPQL, </a:t>
            </a:r>
            <a:r>
              <a:rPr lang="fr-FR" sz="2400" dirty="0" err="1"/>
              <a:t>Criteria</a:t>
            </a:r>
            <a:r>
              <a:rPr lang="fr-FR" sz="2400" dirty="0"/>
              <a:t> API) est isolée ici, invisible du Business Tier. JPA (Jakarta </a:t>
            </a:r>
            <a:r>
              <a:rPr lang="fr-FR" sz="2400" dirty="0" err="1"/>
              <a:t>Persistence</a:t>
            </a:r>
            <a:r>
              <a:rPr lang="fr-FR" sz="2400" dirty="0"/>
              <a:t>) est le standard qui fait le pont entre le monde objet Java et le monde relationnel SQL.</a:t>
            </a:r>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2948643" y="1931849"/>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Couche 4 : Data Access Tier</a:t>
            </a:r>
          </a:p>
        </p:txBody>
      </p:sp>
      <p:pic>
        <p:nvPicPr>
          <p:cNvPr id="10" name="Image 1">
            <a:extLst>
              <a:ext uri="{FF2B5EF4-FFF2-40B4-BE49-F238E27FC236}">
                <a16:creationId xmlns:a16="http://schemas.microsoft.com/office/drawing/2014/main" id="{D093C167-61DB-448B-82C4-6C19A40FB890}"/>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773652" y="6254771"/>
            <a:ext cx="14181286" cy="231006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50902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Mapping d'entité JPA</a:t>
            </a:r>
          </a:p>
        </p:txBody>
      </p:sp>
      <p:pic>
        <p:nvPicPr>
          <p:cNvPr id="8" name="Image 7">
            <a:extLst>
              <a:ext uri="{FF2B5EF4-FFF2-40B4-BE49-F238E27FC236}">
                <a16:creationId xmlns:a16="http://schemas.microsoft.com/office/drawing/2014/main" id="{D09FE4DE-7A70-42D1-90FE-D2F82412061C}"/>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900"/>
                    </a14:imgEffect>
                  </a14:imgLayer>
                </a14:imgProps>
              </a:ext>
            </a:extLst>
          </a:blip>
          <a:stretch>
            <a:fillRect/>
          </a:stretch>
        </p:blipFill>
        <p:spPr>
          <a:xfrm>
            <a:off x="4552224" y="3126482"/>
            <a:ext cx="11920011" cy="547534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88907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EF985677-9DB8-4EFD-932A-3BF3331FC188}"/>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900"/>
                    </a14:imgEffect>
                  </a14:imgLayer>
                </a14:imgProps>
              </a:ext>
            </a:extLst>
          </a:blip>
          <a:stretch>
            <a:fillRect/>
          </a:stretch>
        </p:blipFill>
        <p:spPr>
          <a:xfrm>
            <a:off x="4552224" y="3193405"/>
            <a:ext cx="11920010" cy="5439480"/>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Relations entre entités</a:t>
            </a:r>
          </a:p>
        </p:txBody>
      </p:sp>
    </p:spTree>
    <p:extLst>
      <p:ext uri="{BB962C8B-B14F-4D97-AF65-F5344CB8AC3E}">
        <p14:creationId xmlns:p14="http://schemas.microsoft.com/office/powerpoint/2010/main" val="30132972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A0EFE00C-D1D3-4427-B824-142359C9FDD5}"/>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900"/>
                    </a14:imgEffect>
                  </a14:imgLayer>
                </a14:imgProps>
              </a:ext>
            </a:extLst>
          </a:blip>
          <a:stretch>
            <a:fillRect/>
          </a:stretch>
        </p:blipFill>
        <p:spPr>
          <a:xfrm>
            <a:off x="4552224" y="3264008"/>
            <a:ext cx="11920010" cy="5365962"/>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JPQL &amp; </a:t>
            </a:r>
            <a:r>
              <a:rPr lang="fr-FR" sz="2800" b="1" dirty="0" err="1"/>
              <a:t>Named</a:t>
            </a:r>
            <a:r>
              <a:rPr lang="fr-FR" sz="2800" b="1" dirty="0"/>
              <a:t> </a:t>
            </a:r>
            <a:r>
              <a:rPr lang="fr-FR" sz="2800" b="1" dirty="0" err="1"/>
              <a:t>Queries</a:t>
            </a:r>
            <a:endParaRPr lang="fr-FR" sz="2800" b="1" dirty="0"/>
          </a:p>
        </p:txBody>
      </p:sp>
    </p:spTree>
    <p:extLst>
      <p:ext uri="{BB962C8B-B14F-4D97-AF65-F5344CB8AC3E}">
        <p14:creationId xmlns:p14="http://schemas.microsoft.com/office/powerpoint/2010/main" val="40910211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F30A98F8-A192-4B81-B6EE-95F882A1AEB0}"/>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colorTemperature colorTemp="5900"/>
                    </a14:imgEffect>
                  </a14:imgLayer>
                </a14:imgProps>
              </a:ext>
            </a:extLst>
          </a:blip>
          <a:stretch>
            <a:fillRect/>
          </a:stretch>
        </p:blipFill>
        <p:spPr>
          <a:xfrm>
            <a:off x="4552223" y="3279418"/>
            <a:ext cx="11920009" cy="5357453"/>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Cache de 2e niveau</a:t>
            </a:r>
          </a:p>
        </p:txBody>
      </p:sp>
    </p:spTree>
    <p:extLst>
      <p:ext uri="{BB962C8B-B14F-4D97-AF65-F5344CB8AC3E}">
        <p14:creationId xmlns:p14="http://schemas.microsoft.com/office/powerpoint/2010/main" val="12655777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3535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670539" y="2854374"/>
            <a:ext cx="14614286"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r>
              <a:rPr lang="fr-FR" sz="2400" dirty="0"/>
              <a:t>Services transversaux pour les scénarios d'entreprise : messagerie asynchrone, traitement par lots, </a:t>
            </a:r>
            <a:br>
              <a:rPr lang="fr-FR" sz="2400" dirty="0"/>
            </a:br>
            <a:r>
              <a:rPr lang="fr-FR" sz="2400" dirty="0"/>
              <a:t>mail, et intégration de systèmes externes.</a:t>
            </a:r>
          </a:p>
          <a:p>
            <a:pPr marL="0" indent="0">
              <a:lnSpc>
                <a:spcPct val="100000"/>
              </a:lnSpc>
              <a:spcAft>
                <a:spcPts val="1200"/>
              </a:spcAft>
              <a:buNone/>
            </a:pPr>
            <a:r>
              <a:rPr lang="fr-FR" sz="2400" dirty="0"/>
              <a:t>Cette couche gère tout ce qui n'est pas un simple appel synchrone HTTP. Les traitements asynchrones (JMS), les tâches planifiées en volume (Batch), les notifications par email (Mail) et la connectivité avec des systèmes externes non standard (JCA). Ces services permettent de découpler les composants de l'application et de gérer des scénarios de haute disponibilité, de résilience et de volumétrie.</a:t>
            </a:r>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2948643" y="1931849"/>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Couche 5 : Enterprise Services</a:t>
            </a:r>
          </a:p>
        </p:txBody>
      </p:sp>
      <p:pic>
        <p:nvPicPr>
          <p:cNvPr id="9" name="Image 1">
            <a:extLst>
              <a:ext uri="{FF2B5EF4-FFF2-40B4-BE49-F238E27FC236}">
                <a16:creationId xmlns:a16="http://schemas.microsoft.com/office/drawing/2014/main" id="{BC22CECE-3AA7-4B90-84AF-B2F2F4428725}"/>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771152" y="6195175"/>
            <a:ext cx="13818948" cy="2070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44514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Message Driven Bean (MDB)</a:t>
            </a:r>
          </a:p>
        </p:txBody>
      </p:sp>
      <p:pic>
        <p:nvPicPr>
          <p:cNvPr id="8" name="Image 7">
            <a:extLst>
              <a:ext uri="{FF2B5EF4-FFF2-40B4-BE49-F238E27FC236}">
                <a16:creationId xmlns:a16="http://schemas.microsoft.com/office/drawing/2014/main" id="{12108946-7B1F-475A-BE82-A6F2909337B3}"/>
              </a:ext>
            </a:extLst>
          </p:cNvPr>
          <p:cNvPicPr>
            <a:picLocks noChangeAspect="1"/>
          </p:cNvPicPr>
          <p:nvPr>
            <p:custDataLst>
              <p:tags r:id="rId6"/>
            </p:custDataLst>
          </p:nvPr>
        </p:nvPicPr>
        <p:blipFill>
          <a:blip r:embed="rId8"/>
          <a:stretch>
            <a:fillRect/>
          </a:stretch>
        </p:blipFill>
        <p:spPr>
          <a:xfrm>
            <a:off x="4552223" y="3383763"/>
            <a:ext cx="11805196" cy="46569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628436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dirty="0"/>
              <a:t>Vocabulaire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3165213" y="2383452"/>
            <a:ext cx="14595176"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r>
              <a:rPr lang="fr-FR" sz="3000" b="1" dirty="0"/>
              <a:t>Vocabulaire</a:t>
            </a:r>
          </a:p>
          <a:p>
            <a:pPr marL="685663" lvl="1" indent="0">
              <a:buNone/>
            </a:pPr>
            <a:endParaRPr lang="fr-FR" sz="3000" b="1" dirty="0"/>
          </a:p>
          <a:p>
            <a:pPr lvl="1">
              <a:lnSpc>
                <a:spcPct val="100000"/>
              </a:lnSpc>
              <a:tabLst>
                <a:tab pos="457200" algn="l"/>
              </a:tabLst>
            </a:pPr>
            <a:r>
              <a:rPr lang="fr-FR" sz="2800" b="1" dirty="0"/>
              <a:t>API</a:t>
            </a:r>
            <a:r>
              <a:rPr lang="fr-FR" sz="2800" dirty="0"/>
              <a:t> : Application </a:t>
            </a:r>
            <a:r>
              <a:rPr lang="fr-FR" sz="2800" dirty="0" err="1"/>
              <a:t>Programming</a:t>
            </a:r>
            <a:r>
              <a:rPr lang="fr-FR" sz="2800" dirty="0"/>
              <a:t> Interface</a:t>
            </a:r>
          </a:p>
          <a:p>
            <a:pPr lvl="1">
              <a:lnSpc>
                <a:spcPct val="100000"/>
              </a:lnSpc>
              <a:tabLst>
                <a:tab pos="457200" algn="l"/>
              </a:tabLst>
            </a:pPr>
            <a:r>
              <a:rPr lang="fr-FR" sz="2800" b="1" dirty="0"/>
              <a:t>ORM</a:t>
            </a:r>
            <a:r>
              <a:rPr lang="fr-FR" sz="2800" dirty="0"/>
              <a:t> : Object-</a:t>
            </a:r>
            <a:r>
              <a:rPr lang="fr-FR" sz="2800" dirty="0" err="1"/>
              <a:t>Relational</a:t>
            </a:r>
            <a:r>
              <a:rPr lang="fr-FR" sz="2800" dirty="0"/>
              <a:t> Mapping (</a:t>
            </a:r>
            <a:r>
              <a:rPr lang="fr-FR" sz="2800" b="1" i="1" dirty="0"/>
              <a:t>MOR</a:t>
            </a:r>
            <a:r>
              <a:rPr lang="fr-FR" sz="2800" i="1" dirty="0"/>
              <a:t> : Mapping Objet-Relationnel en français</a:t>
            </a:r>
            <a:r>
              <a:rPr lang="fr-FR" sz="2800" dirty="0"/>
              <a:t>)  </a:t>
            </a:r>
          </a:p>
          <a:p>
            <a:pPr lvl="1">
              <a:lnSpc>
                <a:spcPct val="100000"/>
              </a:lnSpc>
              <a:tabLst>
                <a:tab pos="457200" algn="l"/>
              </a:tabLst>
            </a:pPr>
            <a:r>
              <a:rPr lang="fr-FR" sz="2800" b="1" dirty="0"/>
              <a:t>JPA</a:t>
            </a:r>
            <a:r>
              <a:rPr lang="fr-FR" sz="2800" dirty="0"/>
              <a:t> : Java </a:t>
            </a:r>
            <a:r>
              <a:rPr lang="fr-FR" sz="2800" dirty="0" err="1"/>
              <a:t>Persistence</a:t>
            </a:r>
            <a:r>
              <a:rPr lang="fr-FR" sz="2800" dirty="0"/>
              <a:t> API  </a:t>
            </a:r>
          </a:p>
          <a:p>
            <a:pPr lvl="1">
              <a:lnSpc>
                <a:spcPct val="100000"/>
              </a:lnSpc>
              <a:tabLst>
                <a:tab pos="457200" algn="l"/>
              </a:tabLst>
            </a:pPr>
            <a:r>
              <a:rPr lang="fr-FR" sz="2800" b="1" dirty="0"/>
              <a:t>JPQL</a:t>
            </a:r>
            <a:r>
              <a:rPr lang="fr-FR" sz="2800" dirty="0"/>
              <a:t> : (Java </a:t>
            </a:r>
            <a:r>
              <a:rPr lang="fr-FR" sz="2800" dirty="0" err="1"/>
              <a:t>Persistence</a:t>
            </a:r>
            <a:r>
              <a:rPr lang="fr-FR" sz="2800" dirty="0"/>
              <a:t> Query Language)  </a:t>
            </a:r>
          </a:p>
          <a:p>
            <a:pPr lvl="1">
              <a:lnSpc>
                <a:spcPct val="100000"/>
              </a:lnSpc>
              <a:tabLst>
                <a:tab pos="457200" algn="l"/>
              </a:tabLst>
            </a:pPr>
            <a:r>
              <a:rPr lang="fr-FR" sz="2800" b="1" dirty="0"/>
              <a:t>HQL</a:t>
            </a:r>
            <a:r>
              <a:rPr lang="fr-FR" sz="2800" dirty="0"/>
              <a:t> : Hibernate Query  </a:t>
            </a:r>
          </a:p>
          <a:p>
            <a:pPr lvl="1">
              <a:lnSpc>
                <a:spcPct val="100000"/>
              </a:lnSpc>
              <a:tabLst>
                <a:tab pos="457200" algn="l"/>
              </a:tabLst>
            </a:pPr>
            <a:r>
              <a:rPr lang="fr-FR" sz="2800" b="1" dirty="0"/>
              <a:t>Bean</a:t>
            </a:r>
            <a:r>
              <a:rPr lang="fr-FR" sz="2800" dirty="0"/>
              <a:t> : le « Bean » (ou </a:t>
            </a:r>
            <a:r>
              <a:rPr lang="fr-FR" sz="2800" i="1" dirty="0"/>
              <a:t>haricot</a:t>
            </a:r>
            <a:r>
              <a:rPr lang="fr-FR" sz="2800" dirty="0"/>
              <a:t> en français)  </a:t>
            </a:r>
          </a:p>
        </p:txBody>
      </p:sp>
    </p:spTree>
    <p:extLst>
      <p:ext uri="{BB962C8B-B14F-4D97-AF65-F5344CB8AC3E}">
        <p14:creationId xmlns:p14="http://schemas.microsoft.com/office/powerpoint/2010/main" val="42246954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7A46CC0F-E94F-4293-A465-5F3B96C8C099}"/>
              </a:ext>
            </a:extLst>
          </p:cNvPr>
          <p:cNvPicPr>
            <a:picLocks noChangeAspect="1"/>
          </p:cNvPicPr>
          <p:nvPr>
            <p:custDataLst>
              <p:tags r:id="rId1"/>
            </p:custDataLst>
          </p:nvPr>
        </p:nvPicPr>
        <p:blipFill>
          <a:blip r:embed="rId8"/>
          <a:stretch>
            <a:fillRect/>
          </a:stretch>
        </p:blipFill>
        <p:spPr>
          <a:xfrm>
            <a:off x="4552223" y="3383763"/>
            <a:ext cx="11642449" cy="4656980"/>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Jakarta Batch 2.1</a:t>
            </a:r>
          </a:p>
        </p:txBody>
      </p:sp>
    </p:spTree>
    <p:extLst>
      <p:ext uri="{BB962C8B-B14F-4D97-AF65-F5344CB8AC3E}">
        <p14:creationId xmlns:p14="http://schemas.microsoft.com/office/powerpoint/2010/main" val="20301527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D4D8267F-40C0-46F6-ACDD-C21065EAC9BA}"/>
              </a:ext>
            </a:extLst>
          </p:cNvPr>
          <p:cNvPicPr>
            <a:picLocks noChangeAspect="1"/>
          </p:cNvPicPr>
          <p:nvPr>
            <p:custDataLst>
              <p:tags r:id="rId1"/>
            </p:custDataLst>
          </p:nvPr>
        </p:nvPicPr>
        <p:blipFill>
          <a:blip r:embed="rId8"/>
          <a:stretch>
            <a:fillRect/>
          </a:stretch>
        </p:blipFill>
        <p:spPr>
          <a:xfrm>
            <a:off x="4552223" y="3383762"/>
            <a:ext cx="11642449" cy="4587547"/>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Jakarta Mail 2.1</a:t>
            </a:r>
          </a:p>
        </p:txBody>
      </p:sp>
    </p:spTree>
    <p:extLst>
      <p:ext uri="{BB962C8B-B14F-4D97-AF65-F5344CB8AC3E}">
        <p14:creationId xmlns:p14="http://schemas.microsoft.com/office/powerpoint/2010/main" val="23195368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F3A4576-7A6D-46A6-BEF5-AF79977B78AE}"/>
              </a:ext>
            </a:extLst>
          </p:cNvPr>
          <p:cNvPicPr>
            <a:picLocks noChangeAspect="1"/>
          </p:cNvPicPr>
          <p:nvPr>
            <p:custDataLst>
              <p:tags r:id="rId1"/>
            </p:custDataLst>
          </p:nvPr>
        </p:nvPicPr>
        <p:blipFill>
          <a:blip r:embed="rId8"/>
          <a:stretch>
            <a:fillRect/>
          </a:stretch>
        </p:blipFill>
        <p:spPr>
          <a:xfrm>
            <a:off x="4552223" y="3383761"/>
            <a:ext cx="11649139" cy="4587547"/>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Jakarta </a:t>
            </a:r>
            <a:r>
              <a:rPr lang="fr-FR" sz="2800" b="1" dirty="0" err="1"/>
              <a:t>Concurrency</a:t>
            </a:r>
            <a:r>
              <a:rPr lang="fr-FR" sz="2800" b="1" dirty="0"/>
              <a:t> 3.0</a:t>
            </a:r>
          </a:p>
        </p:txBody>
      </p:sp>
    </p:spTree>
    <p:extLst>
      <p:ext uri="{BB962C8B-B14F-4D97-AF65-F5344CB8AC3E}">
        <p14:creationId xmlns:p14="http://schemas.microsoft.com/office/powerpoint/2010/main" val="6727453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762588"/>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670539" y="3263447"/>
            <a:ext cx="13873280"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r>
              <a:rPr lang="fr-FR" sz="2400" dirty="0"/>
              <a:t>Le serveur d'application Jakarta EE - conteneur qui héberge, gère et interconnecte tous les composants des couches supérieures.</a:t>
            </a:r>
          </a:p>
          <a:p>
            <a:pPr marL="0" indent="0">
              <a:lnSpc>
                <a:spcPct val="100000"/>
              </a:lnSpc>
              <a:spcAft>
                <a:spcPts val="1200"/>
              </a:spcAft>
              <a:buNone/>
            </a:pPr>
            <a:r>
              <a:rPr lang="fr-FR" sz="2400" dirty="0"/>
              <a:t>La couche Infrastructure est le serveur d'application lui-même (</a:t>
            </a:r>
            <a:r>
              <a:rPr lang="fr-FR" sz="2400" dirty="0" err="1"/>
              <a:t>WildFly</a:t>
            </a:r>
            <a:r>
              <a:rPr lang="fr-FR" sz="2400" dirty="0"/>
              <a:t>, </a:t>
            </a:r>
            <a:r>
              <a:rPr lang="fr-FR" sz="2400" dirty="0" err="1"/>
              <a:t>Payara</a:t>
            </a:r>
            <a:r>
              <a:rPr lang="fr-FR" sz="2400" dirty="0"/>
              <a:t>, </a:t>
            </a:r>
            <a:r>
              <a:rPr lang="fr-FR" sz="2400" dirty="0" err="1"/>
              <a:t>GlassFish</a:t>
            </a:r>
            <a:r>
              <a:rPr lang="fr-FR" sz="2400" dirty="0"/>
              <a:t>…). </a:t>
            </a:r>
            <a:br>
              <a:rPr lang="fr-FR" sz="2400" dirty="0"/>
            </a:br>
            <a:r>
              <a:rPr lang="fr-FR" sz="2400" dirty="0"/>
              <a:t>Elle fournit tous les services techniques dont dépendent les autres couches : gestion des ressources JNDI, pool de connexions JDBC, déploiement des applications, gestion des </a:t>
            </a:r>
            <a:r>
              <a:rPr lang="fr-FR" sz="2400" dirty="0" err="1"/>
              <a:t>ClassLoaders</a:t>
            </a:r>
            <a:r>
              <a:rPr lang="fr-FR" sz="2400" dirty="0"/>
              <a:t>, sécurité globale, clustering et monitoring. En tant que développeur, vous ne codez pas cette couche, vous la configurez (</a:t>
            </a:r>
            <a:r>
              <a:rPr lang="fr-FR" sz="2400" dirty="0" err="1"/>
              <a:t>datasources</a:t>
            </a:r>
            <a:r>
              <a:rPr lang="fr-FR" sz="2400" dirty="0"/>
              <a:t>, queues JMS, domaines de sécurité).</a:t>
            </a:r>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2948643" y="2340922"/>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Couche 6 : Infrastructure</a:t>
            </a:r>
          </a:p>
        </p:txBody>
      </p:sp>
    </p:spTree>
    <p:extLst>
      <p:ext uri="{BB962C8B-B14F-4D97-AF65-F5344CB8AC3E}">
        <p14:creationId xmlns:p14="http://schemas.microsoft.com/office/powerpoint/2010/main" val="10777217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1542697D-6A4C-4521-8E59-24751381EEE7}"/>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saturation sat="200000"/>
                    </a14:imgEffect>
                  </a14:imgLayer>
                </a14:imgProps>
              </a:ext>
            </a:extLst>
          </a:blip>
          <a:stretch>
            <a:fillRect/>
          </a:stretch>
        </p:blipFill>
        <p:spPr>
          <a:xfrm>
            <a:off x="4552223" y="3383761"/>
            <a:ext cx="11649139" cy="4607772"/>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JNDI - Annuaire de ressources</a:t>
            </a:r>
          </a:p>
        </p:txBody>
      </p:sp>
    </p:spTree>
    <p:extLst>
      <p:ext uri="{BB962C8B-B14F-4D97-AF65-F5344CB8AC3E}">
        <p14:creationId xmlns:p14="http://schemas.microsoft.com/office/powerpoint/2010/main" val="9412853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04BA342F-E0C8-4D59-B0AF-21E675685CAB}"/>
              </a:ext>
            </a:extLst>
          </p:cNvPr>
          <p:cNvPicPr>
            <a:picLocks noChangeAspect="1"/>
          </p:cNvPicPr>
          <p:nvPr>
            <p:custDataLst>
              <p:tags r:id="rId1"/>
            </p:custDataLst>
          </p:nvPr>
        </p:nvPicPr>
        <p:blipFill>
          <a:blip r:embed="rId8">
            <a:extLst>
              <a:ext uri="{BEBA8EAE-BF5A-486C-A8C5-ECC9F3942E4B}">
                <a14:imgProps xmlns:a14="http://schemas.microsoft.com/office/drawing/2010/main">
                  <a14:imgLayer r:embed="rId9">
                    <a14:imgEffect>
                      <a14:saturation sat="200000"/>
                    </a14:imgEffect>
                  </a14:imgLayer>
                </a14:imgProps>
              </a:ext>
            </a:extLst>
          </a:blip>
          <a:stretch>
            <a:fillRect/>
          </a:stretch>
        </p:blipFill>
        <p:spPr>
          <a:xfrm>
            <a:off x="4552223" y="3440762"/>
            <a:ext cx="11649139" cy="4599981"/>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Connection Pool JDBC</a:t>
            </a:r>
          </a:p>
        </p:txBody>
      </p:sp>
    </p:spTree>
    <p:extLst>
      <p:ext uri="{BB962C8B-B14F-4D97-AF65-F5344CB8AC3E}">
        <p14:creationId xmlns:p14="http://schemas.microsoft.com/office/powerpoint/2010/main" val="4097198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Domaines de sécurité</a:t>
            </a:r>
          </a:p>
        </p:txBody>
      </p:sp>
      <p:pic>
        <p:nvPicPr>
          <p:cNvPr id="8" name="Image 7">
            <a:extLst>
              <a:ext uri="{FF2B5EF4-FFF2-40B4-BE49-F238E27FC236}">
                <a16:creationId xmlns:a16="http://schemas.microsoft.com/office/drawing/2014/main" id="{64DE516E-15E5-4EF8-82C9-511735EE22B4}"/>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saturation sat="200000"/>
                    </a14:imgEffect>
                  </a14:imgLayer>
                </a14:imgProps>
              </a:ext>
            </a:extLst>
          </a:blip>
          <a:stretch>
            <a:fillRect/>
          </a:stretch>
        </p:blipFill>
        <p:spPr>
          <a:xfrm>
            <a:off x="4549853" y="3440762"/>
            <a:ext cx="11620808" cy="41511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565792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70B4CC54-2990-4E2C-AB50-8D00F7A08A2D}"/>
              </a:ext>
            </a:extLst>
          </p:cNvPr>
          <p:cNvPicPr>
            <a:picLocks noChangeAspect="1"/>
          </p:cNvPicPr>
          <p:nvPr>
            <p:custDataLst>
              <p:tags r:id="rId1"/>
            </p:custDataLst>
          </p:nvPr>
        </p:nvPicPr>
        <p:blipFill>
          <a:blip r:embed="rId8"/>
          <a:stretch>
            <a:fillRect/>
          </a:stretch>
        </p:blipFill>
        <p:spPr>
          <a:xfrm>
            <a:off x="4549852" y="3440761"/>
            <a:ext cx="11576307" cy="4151163"/>
          </a:xfrm>
          <a:prstGeom prst="rect">
            <a:avLst/>
          </a:prstGeom>
          <a:ln>
            <a:noFill/>
          </a:ln>
          <a:effectLst>
            <a:outerShdw blurRad="292100" dist="139700" dir="2700000" algn="tl" rotWithShape="0">
              <a:srgbClr val="333333">
                <a:alpha val="65000"/>
              </a:srgbClr>
            </a:outerShdw>
          </a:effec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5"/>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6"/>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Déploiement &amp; </a:t>
            </a:r>
            <a:r>
              <a:rPr lang="fr-FR" sz="2800" b="1" dirty="0" err="1"/>
              <a:t>ClassLoading</a:t>
            </a:r>
            <a:endParaRPr lang="fr-FR" sz="2800" b="1" dirty="0"/>
          </a:p>
        </p:txBody>
      </p:sp>
    </p:spTree>
    <p:extLst>
      <p:ext uri="{BB962C8B-B14F-4D97-AF65-F5344CB8AC3E}">
        <p14:creationId xmlns:p14="http://schemas.microsoft.com/office/powerpoint/2010/main" val="22971745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CEB8-2DBA-64A6-7D48-53CE8E32B4CE}"/>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9B290A6-ED74-109E-1FA0-8E269FEA373C}"/>
              </a:ext>
            </a:extLst>
          </p:cNvPr>
          <p:cNvSpPr>
            <a:spLocks noGrp="1"/>
          </p:cNvSpPr>
          <p:nvPr>
            <p:ph type="ctrTitle"/>
            <p:custDataLst>
              <p:tags r:id="rId1"/>
            </p:custDataLst>
          </p:nvPr>
        </p:nvSpPr>
        <p:spPr/>
        <p:txBody>
          <a:bodyPr/>
          <a:lstStyle/>
          <a:p>
            <a:r>
              <a:rPr lang="fr-FR" dirty="0"/>
              <a:t>Jakarta EE 10</a:t>
            </a:r>
          </a:p>
        </p:txBody>
      </p:sp>
      <p:sp>
        <p:nvSpPr>
          <p:cNvPr id="6" name="Espace réservé du texte 5">
            <a:extLst>
              <a:ext uri="{FF2B5EF4-FFF2-40B4-BE49-F238E27FC236}">
                <a16:creationId xmlns:a16="http://schemas.microsoft.com/office/drawing/2014/main" id="{CD402A5B-AC85-3CDC-E66D-2E8BB095EFCD}"/>
              </a:ext>
            </a:extLst>
          </p:cNvPr>
          <p:cNvSpPr>
            <a:spLocks noGrp="1"/>
          </p:cNvSpPr>
          <p:nvPr>
            <p:ph type="body" sz="quarter" idx="14"/>
            <p:custDataLst>
              <p:tags r:id="rId2"/>
            </p:custDataLst>
          </p:nvPr>
        </p:nvSpPr>
        <p:spPr>
          <a:xfrm>
            <a:off x="0" y="1724017"/>
            <a:ext cx="18302183" cy="6316482"/>
          </a:xfrm>
        </p:spPr>
        <p:txBody>
          <a:bodyPr/>
          <a:lstStyle/>
          <a:p>
            <a:r>
              <a:rPr lang="fr-FR" sz="9600" dirty="0"/>
              <a:t>Archétypes Maven </a:t>
            </a:r>
            <a:br>
              <a:rPr lang="fr-FR" sz="9600" dirty="0"/>
            </a:br>
            <a:r>
              <a:rPr lang="fr-FR" sz="9600" dirty="0"/>
              <a:t>pour Jakarta EE</a:t>
            </a:r>
          </a:p>
        </p:txBody>
      </p:sp>
    </p:spTree>
    <p:extLst>
      <p:ext uri="{BB962C8B-B14F-4D97-AF65-F5344CB8AC3E}">
        <p14:creationId xmlns:p14="http://schemas.microsoft.com/office/powerpoint/2010/main" val="16988881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Archétypes Maven pour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928068" y="1759500"/>
            <a:ext cx="13347976"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r>
              <a:rPr lang="fr-FR" sz="2400" dirty="0"/>
              <a:t>Un archétype Maven est un template de projet. </a:t>
            </a:r>
            <a:endParaRPr lang="fr-SN" sz="2400" dirty="0"/>
          </a:p>
          <a:p>
            <a:pPr marL="0" indent="0">
              <a:lnSpc>
                <a:spcPct val="100000"/>
              </a:lnSpc>
              <a:spcAft>
                <a:spcPts val="1200"/>
              </a:spcAft>
              <a:buNone/>
            </a:pPr>
            <a:r>
              <a:rPr lang="fr-FR" sz="2400" dirty="0"/>
              <a:t>On pourra utiliser les archétypes :</a:t>
            </a:r>
            <a:endParaRPr lang="fr-SN" sz="2400" dirty="0"/>
          </a:p>
          <a:p>
            <a:pPr>
              <a:lnSpc>
                <a:spcPct val="100000"/>
              </a:lnSpc>
              <a:spcAft>
                <a:spcPts val="1200"/>
              </a:spcAft>
            </a:pPr>
            <a:r>
              <a:rPr lang="fr-FR" sz="2400" b="1" dirty="0"/>
              <a:t>maven-</a:t>
            </a:r>
            <a:r>
              <a:rPr lang="fr-FR" sz="2400" b="1" dirty="0" err="1"/>
              <a:t>archetype</a:t>
            </a:r>
            <a:r>
              <a:rPr lang="fr-FR" sz="2400" b="1" dirty="0"/>
              <a:t>-webapp</a:t>
            </a:r>
            <a:r>
              <a:rPr lang="fr-FR" sz="2400" dirty="0"/>
              <a:t> : application Web Jakarta EE classique. Génère une structure avec WEB-INF, web.xml et un </a:t>
            </a:r>
            <a:r>
              <a:rPr lang="fr-FR" sz="2400" dirty="0" err="1"/>
              <a:t>index.jsp</a:t>
            </a:r>
            <a:r>
              <a:rPr lang="fr-FR" sz="2400" dirty="0"/>
              <a:t>.</a:t>
            </a:r>
            <a:endParaRPr lang="fr-SN" sz="2400" dirty="0"/>
          </a:p>
          <a:p>
            <a:pPr>
              <a:lnSpc>
                <a:spcPct val="100000"/>
              </a:lnSpc>
              <a:spcAft>
                <a:spcPts val="1200"/>
              </a:spcAft>
            </a:pPr>
            <a:r>
              <a:rPr lang="fr-FR" sz="2400" b="1" dirty="0"/>
              <a:t>jakartaee10-essentials-archetype</a:t>
            </a:r>
            <a:r>
              <a:rPr lang="fr-FR" sz="2400" dirty="0"/>
              <a:t> : archétype officiel Jakarta EE 10 avec toutes les API essentielles préconfigurées.</a:t>
            </a:r>
            <a:endParaRPr lang="fr-SN" sz="2400" dirty="0"/>
          </a:p>
          <a:p>
            <a:pPr>
              <a:lnSpc>
                <a:spcPct val="100000"/>
              </a:lnSpc>
              <a:spcAft>
                <a:spcPts val="1200"/>
              </a:spcAft>
            </a:pPr>
            <a:r>
              <a:rPr lang="fr-FR" sz="2400" b="1" dirty="0" err="1"/>
              <a:t>spring</a:t>
            </a:r>
            <a:r>
              <a:rPr lang="fr-FR" sz="2400" b="1" dirty="0"/>
              <a:t>-boot-</a:t>
            </a:r>
            <a:r>
              <a:rPr lang="fr-FR" sz="2400" b="1" dirty="0" err="1"/>
              <a:t>blank</a:t>
            </a:r>
            <a:r>
              <a:rPr lang="fr-FR" sz="2400" b="1" dirty="0"/>
              <a:t>-</a:t>
            </a:r>
            <a:r>
              <a:rPr lang="fr-FR" sz="2400" b="1" dirty="0" err="1"/>
              <a:t>archetype</a:t>
            </a:r>
            <a:r>
              <a:rPr lang="fr-FR" sz="2400" dirty="0"/>
              <a:t> : Spring Boot avec support Jakarta EE. Idéal pour combiner Spring Boot 3.x et APIs Jakarta.</a:t>
            </a:r>
            <a:endParaRPr lang="fr-SN" sz="2400" dirty="0"/>
          </a:p>
          <a:p>
            <a:pPr>
              <a:lnSpc>
                <a:spcPct val="100000"/>
              </a:lnSpc>
              <a:spcAft>
                <a:spcPts val="1200"/>
              </a:spcAft>
            </a:pPr>
            <a:r>
              <a:rPr lang="fr-FR" sz="2400" b="1" dirty="0" err="1"/>
              <a:t>microprofile-archetype</a:t>
            </a:r>
            <a:r>
              <a:rPr lang="fr-FR" sz="2400" dirty="0"/>
              <a:t> : projet </a:t>
            </a:r>
            <a:r>
              <a:rPr lang="fr-FR" sz="2400" dirty="0" err="1"/>
              <a:t>MicroProfile</a:t>
            </a:r>
            <a:r>
              <a:rPr lang="fr-FR" sz="2400" dirty="0"/>
              <a:t> avec Jakarta EE pour microservices cloud-native (</a:t>
            </a:r>
            <a:r>
              <a:rPr lang="fr-FR" sz="2400" dirty="0" err="1"/>
              <a:t>Quarkus</a:t>
            </a:r>
            <a:r>
              <a:rPr lang="fr-FR" sz="2400" dirty="0"/>
              <a:t>, </a:t>
            </a:r>
            <a:r>
              <a:rPr lang="fr-FR" sz="2400" dirty="0" err="1"/>
              <a:t>OpenLiberty</a:t>
            </a:r>
            <a:r>
              <a:rPr lang="fr-FR" sz="2400" dirty="0"/>
              <a:t>).</a:t>
            </a:r>
            <a:endParaRPr lang="fr-SN" sz="2400" dirty="0"/>
          </a:p>
          <a:p>
            <a:pPr>
              <a:lnSpc>
                <a:spcPct val="100000"/>
              </a:lnSpc>
              <a:spcAft>
                <a:spcPts val="1200"/>
              </a:spcAft>
            </a:pPr>
            <a:r>
              <a:rPr lang="fr-FR" sz="2400" b="1" dirty="0"/>
              <a:t>maven-archetype-j2ee-simple</a:t>
            </a:r>
            <a:r>
              <a:rPr lang="fr-FR" sz="2400" dirty="0"/>
              <a:t> : structure </a:t>
            </a:r>
            <a:r>
              <a:rPr lang="fr-FR" sz="2400" dirty="0" err="1"/>
              <a:t>multimodules</a:t>
            </a:r>
            <a:r>
              <a:rPr lang="fr-FR" sz="2400" dirty="0"/>
              <a:t> EAR + EJB + WAR pour applications d'entreprise complexes.</a:t>
            </a:r>
            <a:endParaRPr lang="fr-SN" sz="2400" dirty="0"/>
          </a:p>
          <a:p>
            <a:pPr>
              <a:lnSpc>
                <a:spcPct val="100000"/>
              </a:lnSpc>
              <a:spcAft>
                <a:spcPts val="1200"/>
              </a:spcAft>
            </a:pPr>
            <a:r>
              <a:rPr lang="fr-FR" sz="2400" b="1" dirty="0"/>
              <a:t>maven-</a:t>
            </a:r>
            <a:r>
              <a:rPr lang="fr-FR" sz="2400" b="1" dirty="0" err="1"/>
              <a:t>archetype</a:t>
            </a:r>
            <a:r>
              <a:rPr lang="fr-FR" sz="2400" b="1" dirty="0"/>
              <a:t>-</a:t>
            </a:r>
            <a:r>
              <a:rPr lang="fr-FR" sz="2400" b="1" dirty="0" err="1"/>
              <a:t>quickstart</a:t>
            </a:r>
            <a:r>
              <a:rPr lang="fr-FR" sz="2400" dirty="0"/>
              <a:t> : point de départ minimal. Idéal pour configurer Jakarta EE manuellement selon vos besoins.</a:t>
            </a:r>
            <a:endParaRPr lang="fr-SN" sz="2400" dirty="0"/>
          </a:p>
        </p:txBody>
      </p:sp>
    </p:spTree>
    <p:extLst>
      <p:ext uri="{BB962C8B-B14F-4D97-AF65-F5344CB8AC3E}">
        <p14:creationId xmlns:p14="http://schemas.microsoft.com/office/powerpoint/2010/main" val="20874013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dirty="0"/>
              <a:t>Présentation</a:t>
            </a:r>
            <a:r>
              <a:rPr lang="fr-FR" dirty="0">
                <a:solidFill>
                  <a:srgbClr val="496D8B"/>
                </a:solidFill>
              </a:rPr>
              <a:t> </a:t>
            </a:r>
            <a:r>
              <a:rPr lang="fr-FR" dirty="0"/>
              <a:t>de Java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321623" y="2124915"/>
            <a:ext cx="14963201"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lvl="1">
              <a:lnSpc>
                <a:spcPct val="100000"/>
              </a:lnSpc>
            </a:pPr>
            <a:r>
              <a:rPr lang="fr-FR" sz="2700" b="1" dirty="0"/>
              <a:t>Jakarta EE </a:t>
            </a:r>
            <a:r>
              <a:rPr lang="fr-FR" sz="2700" dirty="0"/>
              <a:t>(anciennement </a:t>
            </a:r>
            <a:r>
              <a:rPr lang="fr-FR" sz="2700" b="1" dirty="0"/>
              <a:t>Java EE</a:t>
            </a:r>
            <a:r>
              <a:rPr lang="fr-FR" sz="2700" dirty="0"/>
              <a:t>, et encore </a:t>
            </a:r>
            <a:r>
              <a:rPr lang="fr-FR" sz="2700" b="1" dirty="0"/>
              <a:t>avant J2EE</a:t>
            </a:r>
            <a:r>
              <a:rPr lang="fr-FR" sz="2700" dirty="0"/>
              <a:t>) est une plateforme standard pour développer des applications d'entreprise en Java. </a:t>
            </a:r>
          </a:p>
          <a:p>
            <a:pPr lvl="1">
              <a:lnSpc>
                <a:spcPct val="100000"/>
              </a:lnSpc>
            </a:pPr>
            <a:r>
              <a:rPr lang="fr-FR" sz="2700" dirty="0"/>
              <a:t>Elle définit un ensemble de </a:t>
            </a:r>
            <a:r>
              <a:rPr lang="fr-FR" sz="2700" b="1" dirty="0"/>
              <a:t>spécifications</a:t>
            </a:r>
            <a:r>
              <a:rPr lang="fr-FR" sz="2700" dirty="0"/>
              <a:t> (des contrats/interfaces) que les serveurs d'applications implémentent.</a:t>
            </a:r>
            <a:endParaRPr lang="fr-SN" sz="2700" dirty="0"/>
          </a:p>
        </p:txBody>
      </p:sp>
      <p:pic>
        <p:nvPicPr>
          <p:cNvPr id="7" name="Image 1">
            <a:extLst>
              <a:ext uri="{FF2B5EF4-FFF2-40B4-BE49-F238E27FC236}">
                <a16:creationId xmlns:a16="http://schemas.microsoft.com/office/drawing/2014/main" id="{A7E385E8-F6F3-4815-957F-DA83DBE9730B}"/>
              </a:ext>
            </a:extLst>
          </p:cNvPr>
          <p:cNvPicPr>
            <a:picLocks noChangeAspect="1" noChangeArrowheads="1"/>
          </p:cNvPicPr>
          <p:nvPr>
            <p:custDataLst>
              <p:tags r:id="rId5"/>
            </p:custDataLst>
          </p:nvPr>
        </p:nvPicPr>
        <p:blipFill>
          <a:blip r:embed="rId8">
            <a:extLst>
              <a:ext uri="{28A0092B-C50C-407E-A947-70E740481C1C}">
                <a14:useLocalDpi xmlns:a14="http://schemas.microsoft.com/office/drawing/2010/main" val="0"/>
              </a:ext>
            </a:extLst>
          </a:blip>
          <a:srcRect/>
          <a:stretch>
            <a:fillRect/>
          </a:stretch>
        </p:blipFill>
        <p:spPr bwMode="auto">
          <a:xfrm>
            <a:off x="4661520" y="4304145"/>
            <a:ext cx="10073529" cy="271283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A4F4F08-0B45-4AFD-A87F-F502EE2B18B3}"/>
              </a:ext>
            </a:extLst>
          </p:cNvPr>
          <p:cNvSpPr/>
          <p:nvPr>
            <p:custDataLst>
              <p:tags r:id="rId6"/>
            </p:custDataLst>
          </p:nvPr>
        </p:nvSpPr>
        <p:spPr>
          <a:xfrm>
            <a:off x="3899139" y="7444375"/>
            <a:ext cx="14595176" cy="1200329"/>
          </a:xfrm>
          <a:prstGeom prst="rect">
            <a:avLst/>
          </a:prstGeom>
        </p:spPr>
        <p:txBody>
          <a:bodyPr wrap="square">
            <a:spAutoFit/>
          </a:bodyPr>
          <a:lstStyle/>
          <a:p>
            <a:pPr marL="342900" indent="-342900">
              <a:buFont typeface="Arial" panose="020B0604020202020204" pitchFamily="34" charset="0"/>
              <a:buChar char="•"/>
            </a:pPr>
            <a:r>
              <a:rPr lang="fr-FR" sz="2400" dirty="0">
                <a:solidFill>
                  <a:schemeClr val="bg1"/>
                </a:solidFill>
                <a:latin typeface="Segoe UI" panose="020B0502040204020203" pitchFamily="34" charset="0"/>
                <a:cs typeface="Segoe UI" panose="020B0502040204020203" pitchFamily="34" charset="0"/>
              </a:rPr>
              <a:t>Le passage à Jakarta EE en 2019 a entraîné un changement de namespace : javax.* → jakarta.*</a:t>
            </a:r>
          </a:p>
          <a:p>
            <a:pPr marL="342900" indent="-342900">
              <a:buFont typeface="Arial" panose="020B0604020202020204" pitchFamily="34" charset="0"/>
              <a:buChar char="•"/>
            </a:pPr>
            <a:endParaRPr lang="fr-FR" sz="2400" dirty="0">
              <a:solidFill>
                <a:schemeClr val="bg1"/>
              </a:solidFill>
              <a:latin typeface="Segoe UI" panose="020B0502040204020203" pitchFamily="34" charset="0"/>
              <a:cs typeface="Segoe UI" panose="020B0502040204020203" pitchFamily="34" charset="0"/>
            </a:endParaRPr>
          </a:p>
          <a:p>
            <a:pPr marL="342900" indent="-342900">
              <a:buFont typeface="Arial" panose="020B0604020202020204" pitchFamily="34" charset="0"/>
              <a:buChar char="•"/>
            </a:pPr>
            <a:r>
              <a:rPr lang="fr-FR" sz="2400" dirty="0">
                <a:solidFill>
                  <a:schemeClr val="bg1"/>
                </a:solidFill>
                <a:latin typeface="Segoe UI" panose="020B0502040204020203" pitchFamily="34" charset="0"/>
                <a:cs typeface="Segoe UI" panose="020B0502040204020203" pitchFamily="34" charset="0"/>
              </a:rPr>
              <a:t>C'est pourquoi dans Spring Boot 3 et 4, on importe jakarta.persistence.* et non plus javax.persistence.*</a:t>
            </a:r>
            <a:endParaRPr lang="fr-SN" sz="2400"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8469994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Archétypes Maven pour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3535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651429" y="2192766"/>
            <a:ext cx="14614286"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400" dirty="0"/>
              <a:t>La structure du projet ressemblera à :</a:t>
            </a:r>
            <a:endParaRPr lang="fr-SN" sz="2400" dirty="0"/>
          </a:p>
        </p:txBody>
      </p:sp>
      <p:pic>
        <p:nvPicPr>
          <p:cNvPr id="10" name="Image 1">
            <a:extLst>
              <a:ext uri="{FF2B5EF4-FFF2-40B4-BE49-F238E27FC236}">
                <a16:creationId xmlns:a16="http://schemas.microsoft.com/office/drawing/2014/main" id="{42C0C11E-D2E3-4C02-8F96-C9DA3B039BCA}"/>
              </a:ext>
            </a:extLst>
          </p:cNvPr>
          <p:cNvPicPr>
            <a:picLocks noChangeAspect="1" noChangeArrowheads="1"/>
          </p:cNvPicPr>
          <p:nvPr>
            <p:custDataLst>
              <p:tags r:id="rId5"/>
            </p:custDataLst>
          </p:nvPr>
        </p:nvPicPr>
        <p:blipFill>
          <a:blip r:embed="rId7">
            <a:extLst>
              <a:ext uri="{28A0092B-C50C-407E-A947-70E740481C1C}">
                <a14:useLocalDpi xmlns:a14="http://schemas.microsoft.com/office/drawing/2010/main" val="0"/>
              </a:ext>
            </a:extLst>
          </a:blip>
          <a:srcRect/>
          <a:stretch>
            <a:fillRect/>
          </a:stretch>
        </p:blipFill>
        <p:spPr bwMode="auto">
          <a:xfrm>
            <a:off x="5518874" y="3369755"/>
            <a:ext cx="9325677" cy="5280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88682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Archétypes Maven pour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780277" y="2389609"/>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2315097" y="2917250"/>
            <a:ext cx="8840884"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400" dirty="0"/>
              <a:t>Pour générer le projet Jakarta, lancer la commande ci-dessous :</a:t>
            </a:r>
            <a:endParaRPr lang="fr-SN" sz="2400" dirty="0"/>
          </a:p>
        </p:txBody>
      </p:sp>
      <p:sp>
        <p:nvSpPr>
          <p:cNvPr id="9" name="Espace réservé du texte 2">
            <a:extLst>
              <a:ext uri="{FF2B5EF4-FFF2-40B4-BE49-F238E27FC236}">
                <a16:creationId xmlns:a16="http://schemas.microsoft.com/office/drawing/2014/main" id="{9DEACFDE-B52E-4DF4-88AD-F1B87AAB09B2}"/>
              </a:ext>
            </a:extLst>
          </p:cNvPr>
          <p:cNvSpPr txBox="1">
            <a:spLocks/>
          </p:cNvSpPr>
          <p:nvPr>
            <p:custDataLst>
              <p:tags r:id="rId5"/>
            </p:custDataLst>
          </p:nvPr>
        </p:nvSpPr>
        <p:spPr>
          <a:xfrm>
            <a:off x="11039277" y="2917250"/>
            <a:ext cx="6145142"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lgn="r">
              <a:buNone/>
            </a:pPr>
            <a:r>
              <a:rPr lang="fr-FR" sz="2400" b="1" dirty="0"/>
              <a:t>En version copiable :</a:t>
            </a:r>
            <a:endParaRPr lang="fr-SN" sz="2400" b="1" dirty="0"/>
          </a:p>
        </p:txBody>
      </p:sp>
      <p:pic>
        <p:nvPicPr>
          <p:cNvPr id="11" name="Image 1">
            <a:extLst>
              <a:ext uri="{FF2B5EF4-FFF2-40B4-BE49-F238E27FC236}">
                <a16:creationId xmlns:a16="http://schemas.microsoft.com/office/drawing/2014/main" id="{1A6F5A95-E40B-40F6-B812-C50EDF305248}"/>
              </a:ext>
            </a:extLst>
          </p:cNvPr>
          <p:cNvPicPr>
            <a:picLocks noChangeAspect="1" noChangeArrowheads="1"/>
          </p:cNvPicPr>
          <p:nvPr>
            <p:custDataLst>
              <p:tags r:id="rId6"/>
            </p:custDataLst>
          </p:nvPr>
        </p:nvPicPr>
        <p:blipFill>
          <a:blip r:embed="rId9">
            <a:extLst>
              <a:ext uri="{28A0092B-C50C-407E-A947-70E740481C1C}">
                <a14:useLocalDpi xmlns:a14="http://schemas.microsoft.com/office/drawing/2010/main" val="0"/>
              </a:ext>
            </a:extLst>
          </a:blip>
          <a:srcRect/>
          <a:stretch>
            <a:fillRect/>
          </a:stretch>
        </p:blipFill>
        <p:spPr bwMode="auto">
          <a:xfrm>
            <a:off x="3510359" y="3850369"/>
            <a:ext cx="7417785" cy="3306144"/>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a:extLst>
              <a:ext uri="{FF2B5EF4-FFF2-40B4-BE49-F238E27FC236}">
                <a16:creationId xmlns:a16="http://schemas.microsoft.com/office/drawing/2014/main" id="{E1FF33FC-6E38-4D42-8DEF-F9CEF1359479}"/>
              </a:ext>
            </a:extLst>
          </p:cNvPr>
          <p:cNvSpPr txBox="1"/>
          <p:nvPr>
            <p:custDataLst>
              <p:tags r:id="rId7"/>
            </p:custDataLst>
          </p:nvPr>
        </p:nvSpPr>
        <p:spPr>
          <a:xfrm>
            <a:off x="11592312" y="3820135"/>
            <a:ext cx="5596720" cy="3343815"/>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ct val="150000"/>
              </a:lnSpc>
              <a:buNone/>
            </a:pPr>
            <a:r>
              <a:rPr lang="fr-FR" sz="1600" dirty="0" err="1">
                <a:solidFill>
                  <a:srgbClr val="00B050"/>
                </a:solidFill>
                <a:effectLst/>
                <a:latin typeface="Book Antiqua" panose="02040602050305030304" pitchFamily="18" charset="0"/>
                <a:ea typeface="Times New Roman" panose="02020603050405020304" pitchFamily="18" charset="0"/>
              </a:rPr>
              <a:t>mvn</a:t>
            </a: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archetype:generate</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100" dirty="0">
              <a:effectLst/>
              <a:latin typeface="Courier New" panose="02070309020205020404" pitchFamily="49"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DgroupId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fr.formation</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100" dirty="0">
              <a:effectLst/>
              <a:latin typeface="Courier New" panose="02070309020205020404" pitchFamily="49"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DartifactId</a:t>
            </a:r>
            <a:r>
              <a:rPr lang="fr-FR" sz="1600" dirty="0">
                <a:solidFill>
                  <a:srgbClr val="00B050"/>
                </a:solidFill>
                <a:effectLst/>
                <a:latin typeface="Book Antiqua" panose="02040602050305030304" pitchFamily="18" charset="0"/>
                <a:ea typeface="Times New Roman" panose="02020603050405020304" pitchFamily="18" charset="0"/>
              </a:rPr>
              <a:t>=formation-</a:t>
            </a:r>
            <a:r>
              <a:rPr lang="fr-FR" sz="1600" dirty="0" err="1">
                <a:solidFill>
                  <a:srgbClr val="00B050"/>
                </a:solidFill>
                <a:effectLst/>
                <a:latin typeface="Book Antiqua" panose="02040602050305030304" pitchFamily="18" charset="0"/>
                <a:ea typeface="Times New Roman" panose="02020603050405020304" pitchFamily="18" charset="0"/>
              </a:rPr>
              <a:t>webapp</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100" dirty="0">
              <a:effectLst/>
              <a:latin typeface="Courier New" panose="02070309020205020404" pitchFamily="49"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Dversion</a:t>
            </a:r>
            <a:r>
              <a:rPr lang="fr-FR" sz="1600" dirty="0">
                <a:solidFill>
                  <a:srgbClr val="00B050"/>
                </a:solidFill>
                <a:effectLst/>
                <a:latin typeface="Book Antiqua" panose="02040602050305030304" pitchFamily="18" charset="0"/>
                <a:ea typeface="Times New Roman" panose="02020603050405020304" pitchFamily="18" charset="0"/>
              </a:rPr>
              <a:t>=1.0.0-SNAPSHOT \</a:t>
            </a:r>
            <a:endParaRPr lang="fr-SN" sz="1100" dirty="0">
              <a:effectLst/>
              <a:latin typeface="Courier New" panose="02070309020205020404" pitchFamily="49"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DarchetypeGroupId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org.apache.maven.archetypes</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100" dirty="0">
              <a:effectLst/>
              <a:latin typeface="Courier New" panose="02070309020205020404" pitchFamily="49"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DarchetypeArtifactId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maven-archetype-webapp</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100" dirty="0">
              <a:effectLst/>
              <a:latin typeface="Courier New" panose="02070309020205020404" pitchFamily="49"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DarchetypeVersion</a:t>
            </a:r>
            <a:r>
              <a:rPr lang="fr-FR" sz="1600" dirty="0">
                <a:solidFill>
                  <a:srgbClr val="00B050"/>
                </a:solidFill>
                <a:effectLst/>
                <a:latin typeface="Book Antiqua" panose="02040602050305030304" pitchFamily="18" charset="0"/>
                <a:ea typeface="Times New Roman" panose="02020603050405020304" pitchFamily="18" charset="0"/>
              </a:rPr>
              <a:t>=1.4 \</a:t>
            </a:r>
            <a:endParaRPr lang="fr-SN" sz="1100" dirty="0">
              <a:effectLst/>
              <a:latin typeface="Courier New" panose="02070309020205020404" pitchFamily="49"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DinteractiveMode</a:t>
            </a:r>
            <a:r>
              <a:rPr lang="fr-FR" sz="1600" dirty="0">
                <a:solidFill>
                  <a:srgbClr val="00B050"/>
                </a:solidFill>
                <a:effectLst/>
                <a:latin typeface="Book Antiqua" panose="02040602050305030304" pitchFamily="18" charset="0"/>
                <a:ea typeface="Times New Roman" panose="02020603050405020304" pitchFamily="18" charset="0"/>
              </a:rPr>
              <a:t>=false</a:t>
            </a:r>
            <a:endParaRPr lang="fr-SN" sz="1000" dirty="0">
              <a:effectLst/>
              <a:latin typeface="Courier New" panose="02070309020205020404" pitchFamily="49" charset="0"/>
              <a:ea typeface="Times New Roman" panose="02020603050405020304" pitchFamily="18" charset="0"/>
            </a:endParaRPr>
          </a:p>
        </p:txBody>
      </p:sp>
    </p:spTree>
    <p:extLst>
      <p:ext uri="{BB962C8B-B14F-4D97-AF65-F5344CB8AC3E}">
        <p14:creationId xmlns:p14="http://schemas.microsoft.com/office/powerpoint/2010/main" val="90237414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Archétypes Maven pour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3535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321624" y="2999667"/>
            <a:ext cx="8840884"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400" dirty="0"/>
              <a:t>La structure du projet ressemblera à :</a:t>
            </a:r>
            <a:endParaRPr lang="fr-SN" sz="2400"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Archétypes jakartaee10-essentials-archetype</a:t>
            </a:r>
          </a:p>
        </p:txBody>
      </p:sp>
      <p:pic>
        <p:nvPicPr>
          <p:cNvPr id="14" name="Image 1">
            <a:extLst>
              <a:ext uri="{FF2B5EF4-FFF2-40B4-BE49-F238E27FC236}">
                <a16:creationId xmlns:a16="http://schemas.microsoft.com/office/drawing/2014/main" id="{355EE036-5C71-4E44-A8A3-CEAE4F351ABA}"/>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5368305" y="3754745"/>
            <a:ext cx="8023308" cy="500526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91952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1">
            <a:extLst>
              <a:ext uri="{FF2B5EF4-FFF2-40B4-BE49-F238E27FC236}">
                <a16:creationId xmlns:a16="http://schemas.microsoft.com/office/drawing/2014/main" id="{033CB5B1-A6A5-4EFA-B20E-13F71ADF2635}"/>
              </a:ext>
            </a:extLst>
          </p:cNvPr>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3152138" y="4273106"/>
            <a:ext cx="7406338" cy="317499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a:xfrm>
            <a:off x="508960" y="731409"/>
            <a:ext cx="16767084" cy="594222"/>
          </a:xfrm>
        </p:spPr>
        <p:txBody>
          <a:bodyPr/>
          <a:lstStyle/>
          <a:p>
            <a:r>
              <a:rPr lang="fr-FR" sz="3200" dirty="0"/>
              <a:t>Archétypes Maven pour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1662395" y="23535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5"/>
            </p:custDataLst>
          </p:nvPr>
        </p:nvSpPr>
        <p:spPr>
          <a:xfrm>
            <a:off x="2901649" y="2328395"/>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Archétypes jakartaee10-essentials-archetype</a:t>
            </a:r>
          </a:p>
        </p:txBody>
      </p:sp>
      <p:sp>
        <p:nvSpPr>
          <p:cNvPr id="10" name="Espace réservé du texte 2">
            <a:extLst>
              <a:ext uri="{FF2B5EF4-FFF2-40B4-BE49-F238E27FC236}">
                <a16:creationId xmlns:a16="http://schemas.microsoft.com/office/drawing/2014/main" id="{39C88764-3D7A-4518-9E19-A4E44A11A548}"/>
              </a:ext>
            </a:extLst>
          </p:cNvPr>
          <p:cNvSpPr txBox="1">
            <a:spLocks/>
          </p:cNvSpPr>
          <p:nvPr>
            <p:custDataLst>
              <p:tags r:id="rId6"/>
            </p:custDataLst>
          </p:nvPr>
        </p:nvSpPr>
        <p:spPr>
          <a:xfrm>
            <a:off x="2901649" y="3473333"/>
            <a:ext cx="8840884"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200" dirty="0"/>
              <a:t>Pour générer le projet Jakarta, lancer la commande ci-dessous :</a:t>
            </a:r>
            <a:endParaRPr lang="fr-SN" sz="2200" dirty="0"/>
          </a:p>
        </p:txBody>
      </p:sp>
      <p:sp>
        <p:nvSpPr>
          <p:cNvPr id="11" name="Espace réservé du texte 2">
            <a:extLst>
              <a:ext uri="{FF2B5EF4-FFF2-40B4-BE49-F238E27FC236}">
                <a16:creationId xmlns:a16="http://schemas.microsoft.com/office/drawing/2014/main" id="{3CB0E1BA-A6E0-4851-B595-7971144D2349}"/>
              </a:ext>
            </a:extLst>
          </p:cNvPr>
          <p:cNvSpPr txBox="1">
            <a:spLocks/>
          </p:cNvSpPr>
          <p:nvPr>
            <p:custDataLst>
              <p:tags r:id="rId7"/>
            </p:custDataLst>
          </p:nvPr>
        </p:nvSpPr>
        <p:spPr>
          <a:xfrm>
            <a:off x="11087294" y="3473333"/>
            <a:ext cx="6145142"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lgn="r">
              <a:buNone/>
            </a:pPr>
            <a:r>
              <a:rPr lang="fr-FR" sz="2200" b="1" dirty="0"/>
              <a:t>En version copiable :</a:t>
            </a:r>
            <a:endParaRPr lang="fr-SN" sz="2200" b="1" dirty="0"/>
          </a:p>
        </p:txBody>
      </p:sp>
      <p:sp>
        <p:nvSpPr>
          <p:cNvPr id="22" name="ZoneTexte 21">
            <a:extLst>
              <a:ext uri="{FF2B5EF4-FFF2-40B4-BE49-F238E27FC236}">
                <a16:creationId xmlns:a16="http://schemas.microsoft.com/office/drawing/2014/main" id="{DBA40521-24C6-47F2-9429-AA0895B0FF44}"/>
              </a:ext>
            </a:extLst>
          </p:cNvPr>
          <p:cNvSpPr txBox="1"/>
          <p:nvPr>
            <p:custDataLst>
              <p:tags r:id="rId8"/>
            </p:custDataLst>
          </p:nvPr>
        </p:nvSpPr>
        <p:spPr>
          <a:xfrm>
            <a:off x="11136057" y="4266238"/>
            <a:ext cx="6001769" cy="3155078"/>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ct val="150000"/>
              </a:lnSpc>
              <a:buNone/>
            </a:pPr>
            <a:r>
              <a:rPr lang="fr-FR" sz="1600" dirty="0" err="1">
                <a:solidFill>
                  <a:srgbClr val="00B050"/>
                </a:solidFill>
                <a:effectLst/>
                <a:latin typeface="Book Antiqua" panose="02040602050305030304" pitchFamily="18" charset="0"/>
                <a:ea typeface="Times New Roman" panose="02020603050405020304" pitchFamily="18" charset="0"/>
              </a:rPr>
              <a:t>mvn</a:t>
            </a: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archetype:generate</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DgroupId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fr.formation</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DartifactId</a:t>
            </a:r>
            <a:r>
              <a:rPr lang="fr-FR" sz="1600" dirty="0">
                <a:solidFill>
                  <a:srgbClr val="00B050"/>
                </a:solidFill>
                <a:effectLst/>
                <a:latin typeface="Book Antiqua" panose="02040602050305030304" pitchFamily="18" charset="0"/>
                <a:ea typeface="Times New Roman" panose="02020603050405020304" pitchFamily="18" charset="0"/>
              </a:rPr>
              <a:t>=formation-</a:t>
            </a:r>
            <a:r>
              <a:rPr lang="fr-FR" sz="1600" dirty="0" err="1">
                <a:solidFill>
                  <a:srgbClr val="00B050"/>
                </a:solidFill>
                <a:effectLst/>
                <a:latin typeface="Book Antiqua" panose="02040602050305030304" pitchFamily="18" charset="0"/>
                <a:ea typeface="Times New Roman" panose="02020603050405020304" pitchFamily="18" charset="0"/>
              </a:rPr>
              <a:t>jakartaee</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Dversion</a:t>
            </a:r>
            <a:r>
              <a:rPr lang="fr-FR" sz="1600" dirty="0">
                <a:solidFill>
                  <a:srgbClr val="00B050"/>
                </a:solidFill>
                <a:effectLst/>
                <a:latin typeface="Book Antiqua" panose="02040602050305030304" pitchFamily="18" charset="0"/>
                <a:ea typeface="Times New Roman" panose="02020603050405020304" pitchFamily="18" charset="0"/>
              </a:rPr>
              <a:t>=1.0.0-SNAPSHOT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DarchetypeGroupId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jakarta.platform</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DarchetypeArtifactId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jakarta-jakartaee-archetype</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DarchetypeVersion</a:t>
            </a:r>
            <a:r>
              <a:rPr lang="fr-FR" sz="1600" dirty="0">
                <a:solidFill>
                  <a:srgbClr val="00B050"/>
                </a:solidFill>
                <a:effectLst/>
                <a:latin typeface="Book Antiqua" panose="02040602050305030304" pitchFamily="18" charset="0"/>
                <a:ea typeface="Times New Roman" panose="02020603050405020304" pitchFamily="18" charset="0"/>
              </a:rPr>
              <a:t>=10.0.0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DinteractiveMode</a:t>
            </a:r>
            <a:r>
              <a:rPr lang="fr-FR" sz="1600" dirty="0">
                <a:solidFill>
                  <a:srgbClr val="00B050"/>
                </a:solidFill>
                <a:effectLst/>
                <a:latin typeface="Book Antiqua" panose="02040602050305030304" pitchFamily="18" charset="0"/>
                <a:ea typeface="Times New Roman" panose="02020603050405020304" pitchFamily="18" charset="0"/>
              </a:rPr>
              <a:t>=false</a:t>
            </a:r>
            <a:endParaRPr lang="fr-SN"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97520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Archétypes Maven pour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3535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321624" y="2999667"/>
            <a:ext cx="8840884"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400" dirty="0"/>
              <a:t>La structure du projet ressemblera à :</a:t>
            </a:r>
            <a:endParaRPr lang="fr-SN" sz="2400"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Archétypes maven-archetype-j2ee-simple</a:t>
            </a:r>
          </a:p>
        </p:txBody>
      </p:sp>
      <p:pic>
        <p:nvPicPr>
          <p:cNvPr id="10" name="Image 1">
            <a:extLst>
              <a:ext uri="{FF2B5EF4-FFF2-40B4-BE49-F238E27FC236}">
                <a16:creationId xmlns:a16="http://schemas.microsoft.com/office/drawing/2014/main" id="{82070737-EA1A-415D-A616-4E9956A65748}"/>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5368305" y="3754744"/>
            <a:ext cx="7469390" cy="512605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79325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Archétypes Maven pour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Archétypes maven-archetype-j2ee-simple</a:t>
            </a:r>
          </a:p>
        </p:txBody>
      </p:sp>
      <p:sp>
        <p:nvSpPr>
          <p:cNvPr id="10" name="Espace réservé du texte 2">
            <a:extLst>
              <a:ext uri="{FF2B5EF4-FFF2-40B4-BE49-F238E27FC236}">
                <a16:creationId xmlns:a16="http://schemas.microsoft.com/office/drawing/2014/main" id="{39C88764-3D7A-4518-9E19-A4E44A11A548}"/>
              </a:ext>
            </a:extLst>
          </p:cNvPr>
          <p:cNvSpPr txBox="1">
            <a:spLocks/>
          </p:cNvSpPr>
          <p:nvPr>
            <p:custDataLst>
              <p:tags r:id="rId5"/>
            </p:custDataLst>
          </p:nvPr>
        </p:nvSpPr>
        <p:spPr>
          <a:xfrm>
            <a:off x="2901649" y="3420980"/>
            <a:ext cx="8840884"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200" dirty="0"/>
              <a:t>Pour générer le projet Jakarta, lancer la commande ci-dessous :</a:t>
            </a:r>
            <a:endParaRPr lang="fr-SN" sz="2200" dirty="0"/>
          </a:p>
        </p:txBody>
      </p:sp>
      <p:sp>
        <p:nvSpPr>
          <p:cNvPr id="11" name="Espace réservé du texte 2">
            <a:extLst>
              <a:ext uri="{FF2B5EF4-FFF2-40B4-BE49-F238E27FC236}">
                <a16:creationId xmlns:a16="http://schemas.microsoft.com/office/drawing/2014/main" id="{3CB0E1BA-A6E0-4851-B595-7971144D2349}"/>
              </a:ext>
            </a:extLst>
          </p:cNvPr>
          <p:cNvSpPr txBox="1">
            <a:spLocks/>
          </p:cNvSpPr>
          <p:nvPr>
            <p:custDataLst>
              <p:tags r:id="rId6"/>
            </p:custDataLst>
          </p:nvPr>
        </p:nvSpPr>
        <p:spPr>
          <a:xfrm>
            <a:off x="11087294" y="3420980"/>
            <a:ext cx="6145142" cy="594222"/>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lgn="r">
              <a:buNone/>
            </a:pPr>
            <a:r>
              <a:rPr lang="fr-FR" sz="2200" b="1" dirty="0"/>
              <a:t>En version copiable :</a:t>
            </a:r>
            <a:endParaRPr lang="fr-SN" sz="2200" b="1" dirty="0"/>
          </a:p>
        </p:txBody>
      </p:sp>
      <p:pic>
        <p:nvPicPr>
          <p:cNvPr id="14" name="Image 1">
            <a:extLst>
              <a:ext uri="{FF2B5EF4-FFF2-40B4-BE49-F238E27FC236}">
                <a16:creationId xmlns:a16="http://schemas.microsoft.com/office/drawing/2014/main" id="{C7860205-FBA6-4E91-923F-A480EA6D2EAF}"/>
              </a:ext>
            </a:extLst>
          </p:cNvPr>
          <p:cNvPicPr>
            <a:picLocks noChangeAspect="1" noChangeArrowheads="1"/>
          </p:cNvPicPr>
          <p:nvPr>
            <p:custDataLst>
              <p:tags r:id="rId7"/>
            </p:custDataLst>
          </p:nvPr>
        </p:nvPicPr>
        <p:blipFill>
          <a:blip r:embed="rId10">
            <a:extLst>
              <a:ext uri="{28A0092B-C50C-407E-A947-70E740481C1C}">
                <a14:useLocalDpi xmlns:a14="http://schemas.microsoft.com/office/drawing/2010/main" val="0"/>
              </a:ext>
            </a:extLst>
          </a:blip>
          <a:srcRect/>
          <a:stretch>
            <a:fillRect/>
          </a:stretch>
        </p:blipFill>
        <p:spPr bwMode="auto">
          <a:xfrm>
            <a:off x="3152138" y="4234187"/>
            <a:ext cx="7406338" cy="313477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ZoneTexte 14">
            <a:extLst>
              <a:ext uri="{FF2B5EF4-FFF2-40B4-BE49-F238E27FC236}">
                <a16:creationId xmlns:a16="http://schemas.microsoft.com/office/drawing/2014/main" id="{168C97AA-18F8-448B-BB35-6A949892C941}"/>
              </a:ext>
            </a:extLst>
          </p:cNvPr>
          <p:cNvSpPr txBox="1"/>
          <p:nvPr>
            <p:custDataLst>
              <p:tags r:id="rId8"/>
            </p:custDataLst>
          </p:nvPr>
        </p:nvSpPr>
        <p:spPr>
          <a:xfrm>
            <a:off x="11136057" y="4248086"/>
            <a:ext cx="5992612" cy="3120877"/>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ct val="150000"/>
              </a:lnSpc>
              <a:buNone/>
            </a:pPr>
            <a:r>
              <a:rPr lang="fr-FR" sz="1600" dirty="0" err="1">
                <a:solidFill>
                  <a:srgbClr val="00B050"/>
                </a:solidFill>
                <a:effectLst/>
                <a:latin typeface="Book Antiqua" panose="02040602050305030304" pitchFamily="18" charset="0"/>
                <a:ea typeface="Times New Roman" panose="02020603050405020304" pitchFamily="18" charset="0"/>
              </a:rPr>
              <a:t>mvn</a:t>
            </a: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archetype:generate</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DgroupId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fr.formation</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DartifactId</a:t>
            </a:r>
            <a:r>
              <a:rPr lang="fr-FR" sz="1600" dirty="0">
                <a:solidFill>
                  <a:srgbClr val="00B050"/>
                </a:solidFill>
                <a:effectLst/>
                <a:latin typeface="Book Antiqua" panose="02040602050305030304" pitchFamily="18" charset="0"/>
                <a:ea typeface="Times New Roman" panose="02020603050405020304" pitchFamily="18" charset="0"/>
              </a:rPr>
              <a:t>=formation-</a:t>
            </a:r>
            <a:r>
              <a:rPr lang="fr-FR" sz="1600" dirty="0" err="1">
                <a:solidFill>
                  <a:srgbClr val="00B050"/>
                </a:solidFill>
                <a:effectLst/>
                <a:latin typeface="Book Antiqua" panose="02040602050305030304" pitchFamily="18" charset="0"/>
                <a:ea typeface="Times New Roman" panose="02020603050405020304" pitchFamily="18" charset="0"/>
              </a:rPr>
              <a:t>enterprise</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Dversion</a:t>
            </a:r>
            <a:r>
              <a:rPr lang="fr-FR" sz="1600" dirty="0">
                <a:solidFill>
                  <a:srgbClr val="00B050"/>
                </a:solidFill>
                <a:effectLst/>
                <a:latin typeface="Book Antiqua" panose="02040602050305030304" pitchFamily="18" charset="0"/>
                <a:ea typeface="Times New Roman" panose="02020603050405020304" pitchFamily="18" charset="0"/>
              </a:rPr>
              <a:t>=1.0.0-SNAPSHOT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DarchetypeGroupId</a:t>
            </a:r>
            <a:r>
              <a:rPr lang="fr-FR" sz="1600" dirty="0">
                <a:solidFill>
                  <a:srgbClr val="00B050"/>
                </a:solidFill>
                <a:effectLst/>
                <a:latin typeface="Book Antiqua" panose="02040602050305030304" pitchFamily="18" charset="0"/>
                <a:ea typeface="Times New Roman" panose="02020603050405020304" pitchFamily="18" charset="0"/>
              </a:rPr>
              <a:t>=</a:t>
            </a:r>
            <a:r>
              <a:rPr lang="fr-FR" sz="1600" dirty="0" err="1">
                <a:solidFill>
                  <a:srgbClr val="00B050"/>
                </a:solidFill>
                <a:effectLst/>
                <a:latin typeface="Book Antiqua" panose="02040602050305030304" pitchFamily="18" charset="0"/>
                <a:ea typeface="Times New Roman" panose="02020603050405020304" pitchFamily="18" charset="0"/>
              </a:rPr>
              <a:t>org.apache.maven.archetypes</a:t>
            </a:r>
            <a:r>
              <a:rPr lang="fr-FR" sz="1600" dirty="0">
                <a:solidFill>
                  <a:srgbClr val="00B050"/>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DarchetypeArtifactId</a:t>
            </a:r>
            <a:r>
              <a:rPr lang="fr-FR" sz="1600" dirty="0">
                <a:solidFill>
                  <a:srgbClr val="00B050"/>
                </a:solidFill>
                <a:effectLst/>
                <a:latin typeface="Book Antiqua" panose="02040602050305030304" pitchFamily="18" charset="0"/>
                <a:ea typeface="Times New Roman" panose="02020603050405020304" pitchFamily="18" charset="0"/>
              </a:rPr>
              <a:t>=maven-archetype-j2ee-simple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DarchetypeVersion</a:t>
            </a:r>
            <a:r>
              <a:rPr lang="fr-FR" sz="1600" dirty="0">
                <a:solidFill>
                  <a:srgbClr val="00B050"/>
                </a:solidFill>
                <a:effectLst/>
                <a:latin typeface="Book Antiqua" panose="02040602050305030304" pitchFamily="18" charset="0"/>
                <a:ea typeface="Times New Roman" panose="02020603050405020304" pitchFamily="18" charset="0"/>
              </a:rPr>
              <a:t>=1.1 \</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00B050"/>
                </a:solidFill>
                <a:effectLst/>
                <a:latin typeface="Book Antiqua" panose="02040602050305030304" pitchFamily="18" charset="0"/>
                <a:ea typeface="Times New Roman" panose="02020603050405020304" pitchFamily="18" charset="0"/>
              </a:rPr>
              <a:t>  -</a:t>
            </a:r>
            <a:r>
              <a:rPr lang="fr-FR" sz="1600" dirty="0" err="1">
                <a:solidFill>
                  <a:srgbClr val="00B050"/>
                </a:solidFill>
                <a:effectLst/>
                <a:latin typeface="Book Antiqua" panose="02040602050305030304" pitchFamily="18" charset="0"/>
                <a:ea typeface="Times New Roman" panose="02020603050405020304" pitchFamily="18" charset="0"/>
              </a:rPr>
              <a:t>DinteractiveMode</a:t>
            </a:r>
            <a:r>
              <a:rPr lang="fr-FR" sz="1600" dirty="0">
                <a:solidFill>
                  <a:srgbClr val="00B050"/>
                </a:solidFill>
                <a:effectLst/>
                <a:latin typeface="Book Antiqua" panose="02040602050305030304" pitchFamily="18" charset="0"/>
                <a:ea typeface="Times New Roman" panose="02020603050405020304" pitchFamily="18" charset="0"/>
              </a:rPr>
              <a:t>=false</a:t>
            </a:r>
            <a:endParaRPr lang="fr-SN"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975322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CEB8-2DBA-64A6-7D48-53CE8E32B4CE}"/>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9B290A6-ED74-109E-1FA0-8E269FEA373C}"/>
              </a:ext>
            </a:extLst>
          </p:cNvPr>
          <p:cNvSpPr>
            <a:spLocks noGrp="1"/>
          </p:cNvSpPr>
          <p:nvPr>
            <p:ph type="ctrTitle"/>
            <p:custDataLst>
              <p:tags r:id="rId1"/>
            </p:custDataLst>
          </p:nvPr>
        </p:nvSpPr>
        <p:spPr/>
        <p:txBody>
          <a:bodyPr/>
          <a:lstStyle/>
          <a:p>
            <a:r>
              <a:rPr lang="fr-FR" dirty="0"/>
              <a:t>Jakarta EE 10</a:t>
            </a:r>
          </a:p>
        </p:txBody>
      </p:sp>
      <p:sp>
        <p:nvSpPr>
          <p:cNvPr id="6" name="Espace réservé du texte 5">
            <a:extLst>
              <a:ext uri="{FF2B5EF4-FFF2-40B4-BE49-F238E27FC236}">
                <a16:creationId xmlns:a16="http://schemas.microsoft.com/office/drawing/2014/main" id="{CD402A5B-AC85-3CDC-E66D-2E8BB095EFCD}"/>
              </a:ext>
            </a:extLst>
          </p:cNvPr>
          <p:cNvSpPr>
            <a:spLocks noGrp="1"/>
          </p:cNvSpPr>
          <p:nvPr>
            <p:ph type="body" sz="quarter" idx="14"/>
            <p:custDataLst>
              <p:tags r:id="rId2"/>
            </p:custDataLst>
          </p:nvPr>
        </p:nvSpPr>
        <p:spPr>
          <a:xfrm>
            <a:off x="0" y="1724017"/>
            <a:ext cx="18302183" cy="6316482"/>
          </a:xfrm>
        </p:spPr>
        <p:txBody>
          <a:bodyPr/>
          <a:lstStyle/>
          <a:p>
            <a:r>
              <a:rPr lang="fr-FR" sz="9600" dirty="0"/>
              <a:t>Servlet, Filter et Listener</a:t>
            </a:r>
          </a:p>
        </p:txBody>
      </p:sp>
    </p:spTree>
    <p:extLst>
      <p:ext uri="{BB962C8B-B14F-4D97-AF65-F5344CB8AC3E}">
        <p14:creationId xmlns:p14="http://schemas.microsoft.com/office/powerpoint/2010/main" val="86501934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L’architecture Jakarta EE</a:t>
            </a:r>
          </a:p>
        </p:txBody>
      </p:sp>
      <p:pic>
        <p:nvPicPr>
          <p:cNvPr id="12" name="Image 1">
            <a:extLst>
              <a:ext uri="{FF2B5EF4-FFF2-40B4-BE49-F238E27FC236}">
                <a16:creationId xmlns:a16="http://schemas.microsoft.com/office/drawing/2014/main" id="{7AAD28DC-7A21-4D83-8CF0-F8712A731D82}"/>
              </a:ext>
            </a:extLst>
          </p:cNvPr>
          <p:cNvPicPr>
            <a:picLocks noChangeAspect="1" noChangeArrowheads="1"/>
          </p:cNvPicPr>
          <p:nvPr>
            <p:custDataLst>
              <p:tags r:id="rId5"/>
            </p:custDataLst>
          </p:nvPr>
        </p:nvPicPr>
        <p:blipFill>
          <a:blip r:embed="rId7">
            <a:extLst>
              <a:ext uri="{28A0092B-C50C-407E-A947-70E740481C1C}">
                <a14:useLocalDpi xmlns:a14="http://schemas.microsoft.com/office/drawing/2010/main" val="0"/>
              </a:ext>
            </a:extLst>
          </a:blip>
          <a:srcRect/>
          <a:stretch>
            <a:fillRect/>
          </a:stretch>
        </p:blipFill>
        <p:spPr bwMode="auto">
          <a:xfrm>
            <a:off x="3119605" y="3514041"/>
            <a:ext cx="13463853" cy="228518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12153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L’architecture Jakarta EE</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13616424" cy="134352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r>
              <a:rPr lang="fr-FR" sz="2200" b="1" dirty="0" err="1"/>
              <a:t>Listeners</a:t>
            </a:r>
            <a:r>
              <a:rPr lang="fr-FR" sz="2200" dirty="0"/>
              <a:t> observent les événements tout au long : création/destruction du contexte, session, requête</a:t>
            </a:r>
            <a:endParaRPr lang="fr-SN" sz="2200" dirty="0"/>
          </a:p>
          <a:p>
            <a:r>
              <a:rPr lang="fr-FR" sz="2200" b="1" dirty="0" err="1"/>
              <a:t>Filters</a:t>
            </a:r>
            <a:r>
              <a:rPr lang="fr-FR" sz="2200" dirty="0"/>
              <a:t> s'exécutent dans les 2 sens : avant ET après le Servlet (chaîne symétrique)</a:t>
            </a:r>
            <a:endParaRPr lang="fr-SN" sz="2200" dirty="0"/>
          </a:p>
          <a:p>
            <a:r>
              <a:rPr lang="fr-FR" sz="2200" b="1" dirty="0"/>
              <a:t>Servlet</a:t>
            </a:r>
            <a:r>
              <a:rPr lang="fr-FR" sz="2200" dirty="0"/>
              <a:t> traite la logique métier et génère la réponse HTTP</a:t>
            </a:r>
            <a:endParaRPr lang="fr-SN" sz="2200" dirty="0"/>
          </a:p>
        </p:txBody>
      </p:sp>
      <p:pic>
        <p:nvPicPr>
          <p:cNvPr id="9" name="Image 1">
            <a:extLst>
              <a:ext uri="{FF2B5EF4-FFF2-40B4-BE49-F238E27FC236}">
                <a16:creationId xmlns:a16="http://schemas.microsoft.com/office/drawing/2014/main" id="{3C8F0601-0330-4881-8193-84295D0FA41F}"/>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4034132" y="4950200"/>
            <a:ext cx="13224552" cy="441129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05346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Servlet</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7998962" cy="2676883"/>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spcAft>
                <a:spcPts val="300"/>
              </a:spcAft>
              <a:buNone/>
            </a:pPr>
            <a:r>
              <a:rPr lang="fr-FR" sz="2400" dirty="0"/>
              <a:t>Définition :</a:t>
            </a:r>
            <a:endParaRPr lang="fr-SN" sz="2400" dirty="0"/>
          </a:p>
          <a:p>
            <a:pPr>
              <a:lnSpc>
                <a:spcPct val="100000"/>
              </a:lnSpc>
            </a:pPr>
            <a:r>
              <a:rPr lang="fr-FR" sz="2400" dirty="0"/>
              <a:t>Un Servlet est un composant Java géré par le Web Container. </a:t>
            </a:r>
          </a:p>
          <a:p>
            <a:pPr>
              <a:lnSpc>
                <a:spcPct val="100000"/>
              </a:lnSpc>
            </a:pPr>
            <a:r>
              <a:rPr lang="fr-FR" sz="2400" dirty="0"/>
              <a:t>Il reçoit une requête HTTP, exécute la logique métier, </a:t>
            </a:r>
            <a:br>
              <a:rPr lang="fr-FR" sz="2400" dirty="0"/>
            </a:br>
            <a:r>
              <a:rPr lang="fr-FR" sz="2400" dirty="0"/>
              <a:t>et renvoie une réponse.</a:t>
            </a:r>
            <a:endParaRPr lang="fr-SN" sz="2400" dirty="0"/>
          </a:p>
        </p:txBody>
      </p:sp>
      <p:pic>
        <p:nvPicPr>
          <p:cNvPr id="10" name="Image 1">
            <a:extLst>
              <a:ext uri="{FF2B5EF4-FFF2-40B4-BE49-F238E27FC236}">
                <a16:creationId xmlns:a16="http://schemas.microsoft.com/office/drawing/2014/main" id="{7B2053EA-A243-4C40-9BD3-39F4CDB5104B}"/>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10825372" y="2421103"/>
            <a:ext cx="6671453" cy="642210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5880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CEB8-2DBA-64A6-7D48-53CE8E32B4CE}"/>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9B290A6-ED74-109E-1FA0-8E269FEA373C}"/>
              </a:ext>
            </a:extLst>
          </p:cNvPr>
          <p:cNvSpPr>
            <a:spLocks noGrp="1"/>
          </p:cNvSpPr>
          <p:nvPr>
            <p:ph type="ctrTitle"/>
            <p:custDataLst>
              <p:tags r:id="rId1"/>
            </p:custDataLst>
          </p:nvPr>
        </p:nvSpPr>
        <p:spPr/>
        <p:txBody>
          <a:bodyPr/>
          <a:lstStyle/>
          <a:p>
            <a:r>
              <a:rPr lang="fr-FR" dirty="0"/>
              <a:t>Jakarta EE 10</a:t>
            </a:r>
          </a:p>
        </p:txBody>
      </p:sp>
      <p:sp>
        <p:nvSpPr>
          <p:cNvPr id="6" name="Espace réservé du texte 5">
            <a:extLst>
              <a:ext uri="{FF2B5EF4-FFF2-40B4-BE49-F238E27FC236}">
                <a16:creationId xmlns:a16="http://schemas.microsoft.com/office/drawing/2014/main" id="{CD402A5B-AC85-3CDC-E66D-2E8BB095EFCD}"/>
              </a:ext>
            </a:extLst>
          </p:cNvPr>
          <p:cNvSpPr>
            <a:spLocks noGrp="1"/>
          </p:cNvSpPr>
          <p:nvPr>
            <p:ph type="body" sz="quarter" idx="14"/>
            <p:custDataLst>
              <p:tags r:id="rId2"/>
            </p:custDataLst>
          </p:nvPr>
        </p:nvSpPr>
        <p:spPr>
          <a:xfrm>
            <a:off x="0" y="1724017"/>
            <a:ext cx="18302183" cy="6316482"/>
          </a:xfrm>
        </p:spPr>
        <p:txBody>
          <a:bodyPr/>
          <a:lstStyle/>
          <a:p>
            <a:r>
              <a:rPr lang="fr-FR" sz="9600" dirty="0"/>
              <a:t>L'architecture d'une application Jakarta EE</a:t>
            </a:r>
            <a:endParaRPr lang="fr-FR" dirty="0">
              <a:solidFill>
                <a:srgbClr val="55BDFD"/>
              </a:solidFill>
            </a:endParaRPr>
          </a:p>
        </p:txBody>
      </p:sp>
    </p:spTree>
    <p:extLst>
      <p:ext uri="{BB962C8B-B14F-4D97-AF65-F5344CB8AC3E}">
        <p14:creationId xmlns:p14="http://schemas.microsoft.com/office/powerpoint/2010/main" val="281038752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Servlet</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8" y="3230623"/>
            <a:ext cx="1248152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Font typeface="Arial" panose="020B0604020202020204" pitchFamily="34" charset="0"/>
              <a:buNone/>
            </a:pPr>
            <a:r>
              <a:rPr lang="fr-FR" sz="2400" dirty="0"/>
              <a:t>Le cycle de vie d’un servlet peut être décrit avec le schéma ci-dessous : </a:t>
            </a:r>
            <a:endParaRPr lang="fr-SN" sz="2400" dirty="0"/>
          </a:p>
        </p:txBody>
      </p:sp>
      <p:pic>
        <p:nvPicPr>
          <p:cNvPr id="9" name="Image 1">
            <a:extLst>
              <a:ext uri="{FF2B5EF4-FFF2-40B4-BE49-F238E27FC236}">
                <a16:creationId xmlns:a16="http://schemas.microsoft.com/office/drawing/2014/main" id="{66B41424-9E58-4471-9870-56CBAC2E0534}"/>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5167291" y="3891161"/>
            <a:ext cx="10431915" cy="531289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772421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Servlet</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p>
          <a:p>
            <a:pPr>
              <a:lnSpc>
                <a:spcPct val="100000"/>
              </a:lnSpc>
            </a:pPr>
            <a:r>
              <a:rPr lang="fr-FR" sz="2400" dirty="0"/>
              <a:t>Soit le servlet </a:t>
            </a:r>
            <a:r>
              <a:rPr lang="fr-FR" sz="2400" b="1" dirty="0" err="1"/>
              <a:t>HelloWorldServlet</a:t>
            </a:r>
            <a:br>
              <a:rPr lang="fr-FR" sz="2400" dirty="0"/>
            </a:br>
            <a:r>
              <a:rPr lang="fr-FR" sz="2400" dirty="0"/>
              <a:t>avec le code suivant :</a:t>
            </a:r>
            <a:endParaRPr lang="fr-SN" sz="2400" dirty="0"/>
          </a:p>
        </p:txBody>
      </p:sp>
      <p:pic>
        <p:nvPicPr>
          <p:cNvPr id="9" name="Image 1">
            <a:extLst>
              <a:ext uri="{FF2B5EF4-FFF2-40B4-BE49-F238E27FC236}">
                <a16:creationId xmlns:a16="http://schemas.microsoft.com/office/drawing/2014/main" id="{6A47DBA0-5ECA-4764-8ADA-A24620CE35D1}"/>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8474126" y="1834297"/>
            <a:ext cx="7367663" cy="7863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206444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ZoneTexte 9">
            <a:extLst>
              <a:ext uri="{FF2B5EF4-FFF2-40B4-BE49-F238E27FC236}">
                <a16:creationId xmlns:a16="http://schemas.microsoft.com/office/drawing/2014/main" id="{578E9083-C804-477F-B413-A1E9183BB85A}"/>
              </a:ext>
            </a:extLst>
          </p:cNvPr>
          <p:cNvSpPr txBox="1"/>
          <p:nvPr>
            <p:custDataLst>
              <p:tags r:id="rId1"/>
            </p:custDataLst>
          </p:nvPr>
        </p:nvSpPr>
        <p:spPr>
          <a:xfrm>
            <a:off x="8474126" y="1822266"/>
            <a:ext cx="7367662" cy="8017579"/>
          </a:xfrm>
          <a:prstGeom prst="rect">
            <a:avLst/>
          </a:prstGeom>
          <a:solidFill>
            <a:schemeClr val="tx1"/>
          </a:solidFill>
        </p:spPr>
        <p:txBody>
          <a:bodyPr wrap="square">
            <a:spAutoFit/>
          </a:bodyPr>
          <a:lstStyle/>
          <a:p>
            <a:pPr>
              <a:buNone/>
            </a:pP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4EC9B0"/>
                </a:solidFill>
                <a:effectLst/>
                <a:latin typeface="Consolas" panose="020B0609020204030204" pitchFamily="49" charset="0"/>
                <a:ea typeface="Times New Roman" panose="02020603050405020304" pitchFamily="18" charset="0"/>
              </a:rPr>
              <a:t>WebServlet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CCCCCC"/>
                </a:solidFill>
                <a:effectLst/>
                <a:latin typeface="Consolas" panose="020B0609020204030204" pitchFamily="49" charset="0"/>
                <a:ea typeface="Times New Roman" panose="02020603050405020304" pitchFamily="18" charset="0"/>
              </a:rPr>
              <a:t>name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4D4D4"/>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err="1">
                <a:solidFill>
                  <a:srgbClr val="CE9178"/>
                </a:solidFill>
                <a:effectLst/>
                <a:latin typeface="Consolas" panose="020B0609020204030204" pitchFamily="49" charset="0"/>
                <a:ea typeface="Times New Roman" panose="02020603050405020304" pitchFamily="18" charset="0"/>
              </a:rPr>
              <a:t>HelloServlet</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CCCCCC"/>
                </a:solidFill>
                <a:effectLst/>
                <a:latin typeface="Consolas" panose="020B0609020204030204" pitchFamily="49" charset="0"/>
                <a:ea typeface="Times New Roman" panose="02020603050405020304" pitchFamily="18" charset="0"/>
              </a:rPr>
              <a:t>urlPatterns</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4D4D4"/>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CE9178"/>
                </a:solidFill>
                <a:effectLst/>
                <a:latin typeface="Consolas" panose="020B0609020204030204" pitchFamily="49" charset="0"/>
                <a:ea typeface="Times New Roman" panose="02020603050405020304" pitchFamily="18" charset="0"/>
              </a:rPr>
              <a:t>"/hello"</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CE9178"/>
                </a:solidFill>
                <a:effectLst/>
                <a:latin typeface="Consolas" panose="020B0609020204030204" pitchFamily="49" charset="0"/>
                <a:ea typeface="Times New Roman" panose="02020603050405020304" pitchFamily="18" charset="0"/>
              </a:rPr>
              <a:t>"/bonjour"</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CCCCCC"/>
                </a:solidFill>
                <a:effectLst/>
                <a:latin typeface="Consolas" panose="020B0609020204030204" pitchFamily="49" charset="0"/>
                <a:ea typeface="Times New Roman" panose="02020603050405020304" pitchFamily="18" charset="0"/>
              </a:rPr>
              <a:t>loadOnStartup</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4D4D4"/>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B5CEA8"/>
                </a:solidFill>
                <a:effectLst/>
                <a:latin typeface="Consolas" panose="020B0609020204030204" pitchFamily="49" charset="0"/>
                <a:ea typeface="Times New Roman" panose="02020603050405020304" pitchFamily="18" charset="0"/>
              </a:rPr>
              <a:t>1</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6A9955"/>
                </a:solidFill>
                <a:effectLst/>
                <a:latin typeface="Consolas" panose="020B0609020204030204" pitchFamily="49" charset="0"/>
                <a:ea typeface="Times New Roman" panose="02020603050405020304" pitchFamily="18" charset="0"/>
              </a:rPr>
              <a:t>// Instancié au démarrage</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569CD6"/>
                </a:solidFill>
                <a:effectLst/>
                <a:latin typeface="Consolas" panose="020B0609020204030204" pitchFamily="49" charset="0"/>
                <a:ea typeface="Times New Roman" panose="02020603050405020304" pitchFamily="18" charset="0"/>
              </a:rPr>
              <a:t>public</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569CD6"/>
                </a:solidFill>
                <a:effectLst/>
                <a:latin typeface="Consolas" panose="020B0609020204030204" pitchFamily="49" charset="0"/>
                <a:ea typeface="Times New Roman" panose="02020603050405020304" pitchFamily="18" charset="0"/>
              </a:rPr>
              <a:t>class</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HelloWorldServlet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extends</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HttpServlet</a:t>
            </a: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private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DataSource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dataSource</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4EC9B0"/>
                </a:solidFill>
                <a:effectLst/>
                <a:latin typeface="Consolas" panose="020B0609020204030204" pitchFamily="49" charset="0"/>
                <a:ea typeface="Times New Roman" panose="02020603050405020304" pitchFamily="18" charset="0"/>
              </a:rPr>
              <a:t>Override</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569CD6"/>
                </a:solidFill>
                <a:effectLst/>
                <a:latin typeface="Consolas" panose="020B0609020204030204" pitchFamily="49" charset="0"/>
                <a:ea typeface="Times New Roman" panose="02020603050405020304" pitchFamily="18" charset="0"/>
              </a:rPr>
              <a:t>public</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void</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CDCAA"/>
                </a:solidFill>
                <a:effectLst/>
                <a:latin typeface="Consolas" panose="020B0609020204030204" pitchFamily="49" charset="0"/>
                <a:ea typeface="Times New Roman" panose="02020603050405020304" pitchFamily="18" charset="0"/>
              </a:rPr>
              <a:t>init</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err="1">
                <a:solidFill>
                  <a:srgbClr val="4EC9B0"/>
                </a:solidFill>
                <a:effectLst/>
                <a:latin typeface="Consolas" panose="020B0609020204030204" pitchFamily="49" charset="0"/>
                <a:ea typeface="Times New Roman" panose="02020603050405020304" pitchFamily="18" charset="0"/>
              </a:rPr>
              <a:t>ServletConfig</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9CDCFE"/>
                </a:solidFill>
                <a:effectLst/>
                <a:latin typeface="Consolas" panose="020B0609020204030204" pitchFamily="49" charset="0"/>
                <a:ea typeface="Times New Roman" panose="02020603050405020304" pitchFamily="18" charset="0"/>
              </a:rPr>
              <a:t>config</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throws</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ServletException</a:t>
            </a: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super</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init</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9CDCFE"/>
                </a:solidFill>
                <a:effectLst/>
                <a:latin typeface="Consolas" panose="020B0609020204030204" pitchFamily="49" charset="0"/>
                <a:ea typeface="Times New Roman" panose="02020603050405020304" pitchFamily="18" charset="0"/>
              </a:rPr>
              <a:t>config</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6A9955"/>
                </a:solidFill>
                <a:effectLst/>
                <a:latin typeface="Consolas" panose="020B0609020204030204" pitchFamily="49" charset="0"/>
                <a:ea typeface="Times New Roman" panose="02020603050405020304" pitchFamily="18" charset="0"/>
              </a:rPr>
              <a:t>// Initialisation des ressources (une seule fois)</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dataSource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4D4D4"/>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DataSource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config</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getServletContext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DCDCAA"/>
                </a:solidFill>
                <a:effectLst/>
                <a:latin typeface="Consolas" panose="020B0609020204030204" pitchFamily="49" charset="0"/>
                <a:ea typeface="Times New Roman" panose="02020603050405020304" pitchFamily="18" charset="0"/>
              </a:rPr>
              <a:t>getAttribute</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err="1">
                <a:solidFill>
                  <a:srgbClr val="CE9178"/>
                </a:solidFill>
                <a:effectLst/>
                <a:latin typeface="Consolas" panose="020B0609020204030204" pitchFamily="49" charset="0"/>
                <a:ea typeface="Times New Roman" panose="02020603050405020304" pitchFamily="18" charset="0"/>
              </a:rPr>
              <a:t>dataSource</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4EC9B0"/>
                </a:solidFill>
                <a:effectLst/>
                <a:latin typeface="Consolas" panose="020B0609020204030204" pitchFamily="49" charset="0"/>
                <a:ea typeface="Times New Roman" panose="02020603050405020304" pitchFamily="18" charset="0"/>
              </a:rPr>
              <a:t>Override</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protected</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void</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DCDCAA"/>
                </a:solidFill>
                <a:effectLst/>
                <a:latin typeface="Consolas" panose="020B0609020204030204" pitchFamily="49" charset="0"/>
                <a:ea typeface="Times New Roman" panose="02020603050405020304" pitchFamily="18" charset="0"/>
              </a:rPr>
              <a:t>doGet</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err="1">
                <a:solidFill>
                  <a:srgbClr val="4EC9B0"/>
                </a:solidFill>
                <a:effectLst/>
                <a:latin typeface="Consolas" panose="020B0609020204030204" pitchFamily="49" charset="0"/>
                <a:ea typeface="Times New Roman" panose="02020603050405020304" pitchFamily="18" charset="0"/>
              </a:rPr>
              <a:t>HttpServletRequest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req</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HttpServletResponse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res</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throws</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ServletException</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IOException</a:t>
            </a: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4EC9B0"/>
                </a:solidFill>
                <a:effectLst/>
                <a:latin typeface="Consolas" panose="020B0609020204030204" pitchFamily="49" charset="0"/>
                <a:ea typeface="Times New Roman" panose="02020603050405020304" pitchFamily="18" charset="0"/>
              </a:rPr>
              <a:t>String</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name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4D4D4"/>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req</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getParameter</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err="1">
                <a:solidFill>
                  <a:srgbClr val="CE9178"/>
                </a:solidFill>
                <a:effectLst/>
                <a:latin typeface="Consolas" panose="020B0609020204030204" pitchFamily="49" charset="0"/>
                <a:ea typeface="Times New Roman" panose="02020603050405020304" pitchFamily="18" charset="0"/>
              </a:rPr>
              <a:t>name</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req</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setAttribute</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"message"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CE9178"/>
                </a:solidFill>
                <a:effectLst/>
                <a:latin typeface="Consolas" panose="020B0609020204030204" pitchFamily="49" charset="0"/>
                <a:ea typeface="Times New Roman" panose="02020603050405020304" pitchFamily="18" charset="0"/>
              </a:rPr>
              <a:t>"Bonjour, "</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4D4D4"/>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name</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6A9955"/>
                </a:solidFill>
                <a:effectLst/>
                <a:latin typeface="Consolas" panose="020B0609020204030204" pitchFamily="49" charset="0"/>
                <a:ea typeface="Times New Roman" panose="02020603050405020304" pitchFamily="18" charset="0"/>
              </a:rPr>
              <a:t>// Déléguer le rendu à une JSP</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req</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getRequestDispatcher</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"/WEB-INF/</a:t>
            </a:r>
            <a:r>
              <a:rPr lang="fr-FR" sz="1200" dirty="0" err="1">
                <a:solidFill>
                  <a:srgbClr val="CE9178"/>
                </a:solidFill>
                <a:effectLst/>
                <a:latin typeface="Consolas" panose="020B0609020204030204" pitchFamily="49" charset="0"/>
                <a:ea typeface="Times New Roman" panose="02020603050405020304" pitchFamily="18" charset="0"/>
              </a:rPr>
              <a:t>views</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err="1">
                <a:solidFill>
                  <a:srgbClr val="CE9178"/>
                </a:solidFill>
                <a:effectLst/>
                <a:latin typeface="Consolas" panose="020B0609020204030204" pitchFamily="49" charset="0"/>
                <a:ea typeface="Times New Roman" panose="02020603050405020304" pitchFamily="18" charset="0"/>
              </a:rPr>
              <a:t>hello.jsp</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DCDCAA"/>
                </a:solidFill>
                <a:effectLst/>
                <a:latin typeface="Consolas" panose="020B0609020204030204" pitchFamily="49" charset="0"/>
                <a:ea typeface="Times New Roman" panose="02020603050405020304" pitchFamily="18" charset="0"/>
              </a:rPr>
              <a:t>forward</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err="1">
                <a:solidFill>
                  <a:srgbClr val="9CDCFE"/>
                </a:solidFill>
                <a:effectLst/>
                <a:latin typeface="Consolas" panose="020B0609020204030204" pitchFamily="49" charset="0"/>
                <a:ea typeface="Times New Roman" panose="02020603050405020304" pitchFamily="18" charset="0"/>
              </a:rPr>
              <a:t>req</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res</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4EC9B0"/>
                </a:solidFill>
                <a:effectLst/>
                <a:latin typeface="Consolas" panose="020B0609020204030204" pitchFamily="49" charset="0"/>
                <a:ea typeface="Times New Roman" panose="02020603050405020304" pitchFamily="18" charset="0"/>
              </a:rPr>
              <a:t>Override</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protected</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void</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DCDCAA"/>
                </a:solidFill>
                <a:effectLst/>
                <a:latin typeface="Consolas" panose="020B0609020204030204" pitchFamily="49" charset="0"/>
                <a:ea typeface="Times New Roman" panose="02020603050405020304" pitchFamily="18" charset="0"/>
              </a:rPr>
              <a:t>doPost</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err="1">
                <a:solidFill>
                  <a:srgbClr val="4EC9B0"/>
                </a:solidFill>
                <a:effectLst/>
                <a:latin typeface="Consolas" panose="020B0609020204030204" pitchFamily="49" charset="0"/>
                <a:ea typeface="Times New Roman" panose="02020603050405020304" pitchFamily="18" charset="0"/>
              </a:rPr>
              <a:t>HttpServletRequest</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req</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HttpServletResponse</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res</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569CD6"/>
                </a:solidFill>
                <a:effectLst/>
                <a:latin typeface="Consolas" panose="020B0609020204030204" pitchFamily="49" charset="0"/>
                <a:ea typeface="Times New Roman" panose="02020603050405020304" pitchFamily="18" charset="0"/>
              </a:rPr>
              <a:t>throws</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ServletException</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IOException</a:t>
            </a: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res</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setContentType</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"application/</a:t>
            </a:r>
            <a:r>
              <a:rPr lang="fr-FR" sz="1200" dirty="0" err="1">
                <a:solidFill>
                  <a:srgbClr val="CE9178"/>
                </a:solidFill>
                <a:effectLst/>
                <a:latin typeface="Consolas" panose="020B0609020204030204" pitchFamily="49" charset="0"/>
                <a:ea typeface="Times New Roman" panose="02020603050405020304" pitchFamily="18" charset="0"/>
              </a:rPr>
              <a:t>json</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res</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setCharacterEncoding</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"UTF-8"</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9CDCFE"/>
                </a:solidFill>
                <a:effectLst/>
                <a:latin typeface="Consolas" panose="020B0609020204030204" pitchFamily="49" charset="0"/>
                <a:ea typeface="Times New Roman" panose="02020603050405020304" pitchFamily="18" charset="0"/>
              </a:rPr>
              <a:t>res</a:t>
            </a:r>
            <a:r>
              <a:rPr lang="fr-FR" sz="1200" dirty="0" err="1">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getWriter</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err="1">
                <a:solidFill>
                  <a:srgbClr val="DCDCAA"/>
                </a:solidFill>
                <a:effectLst/>
                <a:latin typeface="Consolas" panose="020B0609020204030204" pitchFamily="49" charset="0"/>
                <a:ea typeface="Times New Roman" panose="02020603050405020304" pitchFamily="18" charset="0"/>
              </a:rPr>
              <a:t>write</a:t>
            </a:r>
            <a:r>
              <a:rPr lang="fr-FR" sz="1200" dirty="0">
                <a:solidFill>
                  <a:srgbClr val="CCCCCC"/>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a:solidFill>
                  <a:srgbClr val="D7BA7D"/>
                </a:solidFill>
                <a:effectLst/>
                <a:latin typeface="Consolas" panose="020B0609020204030204" pitchFamily="49" charset="0"/>
                <a:ea typeface="Times New Roman" panose="02020603050405020304" pitchFamily="18" charset="0"/>
              </a:rPr>
              <a:t>\"</a:t>
            </a:r>
            <a:r>
              <a:rPr lang="fr-FR" sz="1200" dirty="0" err="1">
                <a:solidFill>
                  <a:srgbClr val="CE9178"/>
                </a:solidFill>
                <a:effectLst/>
                <a:latin typeface="Consolas" panose="020B0609020204030204" pitchFamily="49" charset="0"/>
                <a:ea typeface="Times New Roman" panose="02020603050405020304" pitchFamily="18" charset="0"/>
              </a:rPr>
              <a:t>status</a:t>
            </a:r>
            <a:r>
              <a:rPr lang="fr-FR" sz="1200" dirty="0">
                <a:solidFill>
                  <a:srgbClr val="D7BA7D"/>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 </a:t>
            </a:r>
            <a:r>
              <a:rPr lang="fr-FR" sz="1200" dirty="0">
                <a:solidFill>
                  <a:srgbClr val="D7BA7D"/>
                </a:solidFill>
                <a:effectLst/>
                <a:latin typeface="Consolas" panose="020B0609020204030204" pitchFamily="49" charset="0"/>
                <a:ea typeface="Times New Roman" panose="02020603050405020304" pitchFamily="18" charset="0"/>
              </a:rPr>
              <a:t>\"</a:t>
            </a:r>
            <a:r>
              <a:rPr lang="fr-FR" sz="1200" dirty="0" err="1">
                <a:solidFill>
                  <a:srgbClr val="CE9178"/>
                </a:solidFill>
                <a:effectLst/>
                <a:latin typeface="Consolas" panose="020B0609020204030204" pitchFamily="49" charset="0"/>
                <a:ea typeface="Times New Roman" panose="02020603050405020304" pitchFamily="18" charset="0"/>
              </a:rPr>
              <a:t>created</a:t>
            </a:r>
            <a:r>
              <a:rPr lang="fr-FR" sz="1200" dirty="0">
                <a:solidFill>
                  <a:srgbClr val="D7BA7D"/>
                </a:solidFill>
                <a:effectLst/>
                <a:latin typeface="Consolas" panose="020B0609020204030204" pitchFamily="49" charset="0"/>
                <a:ea typeface="Times New Roman" panose="02020603050405020304" pitchFamily="18" charset="0"/>
              </a:rPr>
              <a:t>\"</a:t>
            </a:r>
            <a:r>
              <a:rPr lang="fr-FR" sz="1200" dirty="0">
                <a:solidFill>
                  <a:srgbClr val="CE9178"/>
                </a:solidFill>
                <a:effectLst/>
                <a:latin typeface="Consolas" panose="020B0609020204030204" pitchFamily="49" charset="0"/>
                <a:ea typeface="Times New Roman" panose="02020603050405020304" pitchFamily="18" charset="0"/>
              </a:rPr>
              <a:t>}"</a:t>
            </a: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4EC9B0"/>
                </a:solidFill>
                <a:effectLst/>
                <a:latin typeface="Consolas" panose="020B0609020204030204" pitchFamily="49" charset="0"/>
                <a:ea typeface="Times New Roman" panose="02020603050405020304" pitchFamily="18" charset="0"/>
              </a:rPr>
              <a:t>Override</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569CD6"/>
                </a:solidFill>
                <a:effectLst/>
                <a:latin typeface="Consolas" panose="020B0609020204030204" pitchFamily="49" charset="0"/>
                <a:ea typeface="Times New Roman" panose="02020603050405020304" pitchFamily="18" charset="0"/>
              </a:rPr>
              <a:t>public</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err="1">
                <a:solidFill>
                  <a:srgbClr val="4EC9B0"/>
                </a:solidFill>
                <a:effectLst/>
                <a:latin typeface="Consolas" panose="020B0609020204030204" pitchFamily="49" charset="0"/>
                <a:ea typeface="Times New Roman" panose="02020603050405020304" pitchFamily="18" charset="0"/>
              </a:rPr>
              <a:t>void</a:t>
            </a: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DCDCAA"/>
                </a:solidFill>
                <a:effectLst/>
                <a:latin typeface="Consolas" panose="020B0609020204030204" pitchFamily="49" charset="0"/>
                <a:ea typeface="Times New Roman" panose="02020603050405020304" pitchFamily="18" charset="0"/>
              </a:rPr>
              <a:t>destroy</a:t>
            </a: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r>
              <a:rPr lang="fr-FR" sz="1200" dirty="0">
                <a:solidFill>
                  <a:srgbClr val="6A9955"/>
                </a:solidFill>
                <a:effectLst/>
                <a:latin typeface="Consolas" panose="020B0609020204030204" pitchFamily="49" charset="0"/>
                <a:ea typeface="Times New Roman" panose="02020603050405020304" pitchFamily="18" charset="0"/>
              </a:rPr>
              <a:t>// Nettoyage des ressources</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Consolas" panose="020B0609020204030204" pitchFamily="49"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p:txBody>
      </p:sp>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5"/>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Servlet</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6"/>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p>
          <a:p>
            <a:pPr>
              <a:lnSpc>
                <a:spcPct val="100000"/>
              </a:lnSpc>
            </a:pPr>
            <a:r>
              <a:rPr lang="fr-FR" sz="2400" dirty="0"/>
              <a:t>Soit le servlet </a:t>
            </a:r>
            <a:r>
              <a:rPr lang="fr-FR" sz="2400" b="1" dirty="0" err="1"/>
              <a:t>HelloWorldServlet</a:t>
            </a:r>
            <a:r>
              <a:rPr lang="fr-FR" sz="2400" dirty="0"/>
              <a:t> (</a:t>
            </a:r>
            <a:r>
              <a:rPr lang="fr-FR" sz="2400" b="1" dirty="0"/>
              <a:t>version modifiable</a:t>
            </a:r>
            <a:r>
              <a:rPr lang="fr-FR" sz="2400" dirty="0"/>
              <a:t>)</a:t>
            </a:r>
            <a:endParaRPr lang="fr-SN" sz="2400" dirty="0"/>
          </a:p>
        </p:txBody>
      </p:sp>
    </p:spTree>
    <p:extLst>
      <p:ext uri="{BB962C8B-B14F-4D97-AF65-F5344CB8AC3E}">
        <p14:creationId xmlns:p14="http://schemas.microsoft.com/office/powerpoint/2010/main" val="5440982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Servlet</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8" y="3230623"/>
            <a:ext cx="1248152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400" dirty="0"/>
              <a:t>Méthodes clés de </a:t>
            </a:r>
            <a:r>
              <a:rPr lang="fr-FR" sz="2400" b="1" dirty="0"/>
              <a:t>HTTPSERVLETREQUEST</a:t>
            </a:r>
            <a:r>
              <a:rPr lang="fr-FR" sz="2400" dirty="0"/>
              <a:t> &amp; </a:t>
            </a:r>
            <a:r>
              <a:rPr lang="fr-FR" sz="2400" b="1" dirty="0"/>
              <a:t>HTTPSERVLETRESPONSE</a:t>
            </a:r>
            <a:r>
              <a:rPr lang="fr-FR" sz="2400" dirty="0"/>
              <a:t> </a:t>
            </a:r>
            <a:endParaRPr lang="fr-SN" sz="2400" dirty="0"/>
          </a:p>
        </p:txBody>
      </p:sp>
      <p:pic>
        <p:nvPicPr>
          <p:cNvPr id="10" name="Image 1">
            <a:extLst>
              <a:ext uri="{FF2B5EF4-FFF2-40B4-BE49-F238E27FC236}">
                <a16:creationId xmlns:a16="http://schemas.microsoft.com/office/drawing/2014/main" id="{C909BB97-0D92-40E3-B94C-01B3E87A8990}"/>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819482" y="4059603"/>
            <a:ext cx="13445140" cy="442266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53314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1">
            <a:extLst>
              <a:ext uri="{FF2B5EF4-FFF2-40B4-BE49-F238E27FC236}">
                <a16:creationId xmlns:a16="http://schemas.microsoft.com/office/drawing/2014/main" id="{479A6DE3-DAE5-49FA-A50E-9955D30E698D}"/>
              </a:ext>
            </a:extLst>
          </p:cNvPr>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10659979" y="2421103"/>
            <a:ext cx="6836846" cy="6857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5"/>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Filter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6"/>
            </p:custDataLst>
          </p:nvPr>
        </p:nvSpPr>
        <p:spPr>
          <a:xfrm>
            <a:off x="2901649" y="3230622"/>
            <a:ext cx="7998962" cy="2676883"/>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spcAft>
                <a:spcPts val="300"/>
              </a:spcAft>
              <a:buNone/>
            </a:pPr>
            <a:r>
              <a:rPr lang="fr-FR" sz="2400" dirty="0"/>
              <a:t>Définition :</a:t>
            </a:r>
            <a:endParaRPr lang="fr-SN" sz="2400" dirty="0"/>
          </a:p>
          <a:p>
            <a:pPr>
              <a:lnSpc>
                <a:spcPct val="100000"/>
              </a:lnSpc>
            </a:pPr>
            <a:r>
              <a:rPr lang="fr-FR" sz="2400" dirty="0"/>
              <a:t>Un Filter s'intercale avant et après un Servlet. </a:t>
            </a:r>
            <a:br>
              <a:rPr lang="fr-FR" sz="2400" dirty="0"/>
            </a:br>
            <a:r>
              <a:rPr lang="fr-FR" sz="2400" dirty="0"/>
              <a:t>Plusieurs </a:t>
            </a:r>
            <a:r>
              <a:rPr lang="fr-FR" sz="2400" dirty="0" err="1"/>
              <a:t>Filters</a:t>
            </a:r>
            <a:r>
              <a:rPr lang="fr-FR" sz="2400" dirty="0"/>
              <a:t> forment une </a:t>
            </a:r>
            <a:r>
              <a:rPr lang="fr-FR" sz="2400" b="1" dirty="0" err="1"/>
              <a:t>FilterChain</a:t>
            </a:r>
            <a:r>
              <a:rPr lang="fr-FR" sz="2400" dirty="0"/>
              <a:t>. </a:t>
            </a:r>
            <a:br>
              <a:rPr lang="fr-FR" sz="2400" dirty="0"/>
            </a:br>
            <a:r>
              <a:rPr lang="fr-FR" sz="2400" dirty="0"/>
              <a:t>L'ordre est contrôlé via l'ordre de déclaration dans web.xml ou l'ordre des annotations.</a:t>
            </a:r>
            <a:endParaRPr lang="fr-SN" sz="2400" dirty="0"/>
          </a:p>
        </p:txBody>
      </p:sp>
    </p:spTree>
    <p:extLst>
      <p:ext uri="{BB962C8B-B14F-4D97-AF65-F5344CB8AC3E}">
        <p14:creationId xmlns:p14="http://schemas.microsoft.com/office/powerpoint/2010/main" val="33515032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1">
            <a:extLst>
              <a:ext uri="{FF2B5EF4-FFF2-40B4-BE49-F238E27FC236}">
                <a16:creationId xmlns:a16="http://schemas.microsoft.com/office/drawing/2014/main" id="{056C34FE-BE47-4469-A790-D6A379860DC9}"/>
              </a:ext>
            </a:extLst>
          </p:cNvPr>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5167291" y="3891161"/>
            <a:ext cx="10431914" cy="545652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5"/>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Filter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6"/>
            </p:custDataLst>
          </p:nvPr>
        </p:nvSpPr>
        <p:spPr>
          <a:xfrm>
            <a:off x="2901648" y="3230623"/>
            <a:ext cx="1248152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400" dirty="0"/>
              <a:t>Le cycle de vie d’un filtre de servlet peut être décrit avec le schéma ci-dessous :</a:t>
            </a:r>
            <a:endParaRPr lang="fr-SN" sz="2400" dirty="0"/>
          </a:p>
        </p:txBody>
      </p:sp>
    </p:spTree>
    <p:extLst>
      <p:ext uri="{BB962C8B-B14F-4D97-AF65-F5344CB8AC3E}">
        <p14:creationId xmlns:p14="http://schemas.microsoft.com/office/powerpoint/2010/main" val="26060140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Filter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p>
          <a:p>
            <a:pPr>
              <a:lnSpc>
                <a:spcPct val="100000"/>
              </a:lnSpc>
            </a:pPr>
            <a:r>
              <a:rPr lang="fr-FR" sz="2400" dirty="0"/>
              <a:t>Soit le filtre à Servlet </a:t>
            </a:r>
            <a:r>
              <a:rPr lang="fr-FR" sz="2400" b="1" dirty="0" err="1"/>
              <a:t>AuthenticationFilter</a:t>
            </a:r>
            <a:r>
              <a:rPr lang="fr-FR" sz="2400" dirty="0"/>
              <a:t> avec le code suivant :</a:t>
            </a:r>
            <a:endParaRPr lang="fr-SN" sz="2400" dirty="0"/>
          </a:p>
        </p:txBody>
      </p:sp>
      <p:pic>
        <p:nvPicPr>
          <p:cNvPr id="10" name="Image 1">
            <a:extLst>
              <a:ext uri="{FF2B5EF4-FFF2-40B4-BE49-F238E27FC236}">
                <a16:creationId xmlns:a16="http://schemas.microsoft.com/office/drawing/2014/main" id="{FB200BEB-40D7-4861-8DB5-DC9174BD2655}"/>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8464058" y="1834297"/>
            <a:ext cx="6919118" cy="7919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40378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Filter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p>
          <a:p>
            <a:pPr>
              <a:lnSpc>
                <a:spcPct val="100000"/>
              </a:lnSpc>
            </a:pPr>
            <a:r>
              <a:rPr lang="fr-FR" sz="2400" dirty="0"/>
              <a:t>Filtre à Servlet </a:t>
            </a:r>
            <a:r>
              <a:rPr lang="fr-FR" sz="2400" b="1" dirty="0" err="1"/>
              <a:t>AuthenticationFilter</a:t>
            </a:r>
            <a:r>
              <a:rPr lang="fr-FR" sz="2400" dirty="0"/>
              <a:t> avec le code (</a:t>
            </a:r>
            <a:r>
              <a:rPr lang="fr-FR" sz="2400" b="1" dirty="0"/>
              <a:t>version copiable</a:t>
            </a:r>
            <a:r>
              <a:rPr lang="fr-FR" sz="2400" dirty="0"/>
              <a:t>)</a:t>
            </a:r>
            <a:endParaRPr lang="fr-SN" sz="2400" dirty="0"/>
          </a:p>
        </p:txBody>
      </p:sp>
      <p:sp>
        <p:nvSpPr>
          <p:cNvPr id="9" name="ZoneTexte 8">
            <a:extLst>
              <a:ext uri="{FF2B5EF4-FFF2-40B4-BE49-F238E27FC236}">
                <a16:creationId xmlns:a16="http://schemas.microsoft.com/office/drawing/2014/main" id="{80ECE8E3-E1FF-4915-9C0A-953023E41BA6}"/>
              </a:ext>
            </a:extLst>
          </p:cNvPr>
          <p:cNvSpPr txBox="1"/>
          <p:nvPr>
            <p:custDataLst>
              <p:tags r:id="rId6"/>
            </p:custDataLst>
          </p:nvPr>
        </p:nvSpPr>
        <p:spPr>
          <a:xfrm>
            <a:off x="8464057" y="1834297"/>
            <a:ext cx="7056679" cy="7294305"/>
          </a:xfrm>
          <a:prstGeom prst="rect">
            <a:avLst/>
          </a:prstGeom>
          <a:solidFill>
            <a:schemeClr val="tx1"/>
          </a:solidFill>
        </p:spPr>
        <p:txBody>
          <a:bodyPr wrap="square">
            <a:spAutoFit/>
          </a:bodyPr>
          <a:lstStyle/>
          <a:p>
            <a:pPr>
              <a:buNone/>
            </a:pP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a:solidFill>
                  <a:srgbClr val="4EC9B0"/>
                </a:solidFill>
                <a:effectLst/>
                <a:latin typeface="Book Antiqua" panose="02040602050305030304" pitchFamily="18" charset="0"/>
                <a:ea typeface="Times New Roman" panose="02020603050405020304" pitchFamily="18" charset="0"/>
              </a:rPr>
              <a:t>WebFilter</a:t>
            </a:r>
            <a:r>
              <a:rPr lang="fr-FR" sz="1200" dirty="0">
                <a:solidFill>
                  <a:srgbClr val="CCCCCC"/>
                </a:solidFill>
                <a:effectLst/>
                <a:latin typeface="Book Antiqua" panose="02040602050305030304" pitchFamily="18" charset="0"/>
                <a:ea typeface="Times New Roman" panose="02020603050405020304" pitchFamily="18" charset="0"/>
              </a:rPr>
              <a:t>(urlPatterns </a:t>
            </a:r>
            <a:r>
              <a:rPr lang="fr-FR" sz="1200" dirty="0">
                <a:solidFill>
                  <a:srgbClr val="D4D4D4"/>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CE9178"/>
                </a:solidFill>
                <a:effectLst/>
                <a:latin typeface="Book Antiqua" panose="02040602050305030304" pitchFamily="18" charset="0"/>
                <a:ea typeface="Times New Roman" panose="02020603050405020304" pitchFamily="18" charset="0"/>
              </a:rPr>
              <a:t>"/api/*"</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569CD6"/>
                </a:solidFill>
                <a:effectLst/>
                <a:latin typeface="Book Antiqua" panose="02040602050305030304" pitchFamily="18" charset="0"/>
                <a:ea typeface="Times New Roman" panose="02020603050405020304" pitchFamily="18" charset="0"/>
              </a:rPr>
              <a:t>public</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569CD6"/>
                </a:solidFill>
                <a:effectLst/>
                <a:latin typeface="Book Antiqua" panose="02040602050305030304" pitchFamily="18" charset="0"/>
                <a:ea typeface="Times New Roman" panose="02020603050405020304" pitchFamily="18" charset="0"/>
              </a:rPr>
              <a:t>class</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AuthenticationFilter</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569CD6"/>
                </a:solidFill>
                <a:effectLst/>
                <a:latin typeface="Book Antiqua" panose="02040602050305030304" pitchFamily="18" charset="0"/>
                <a:ea typeface="Times New Roman" panose="02020603050405020304" pitchFamily="18" charset="0"/>
              </a:rPr>
              <a:t>implements</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Filter</a:t>
            </a: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4EC9B0"/>
                </a:solidFill>
                <a:effectLst/>
                <a:latin typeface="Book Antiqua" panose="02040602050305030304" pitchFamily="18" charset="0"/>
                <a:ea typeface="Times New Roman" panose="02020603050405020304" pitchFamily="18" charset="0"/>
              </a:rPr>
              <a:t>Override</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569CD6"/>
                </a:solidFill>
                <a:effectLst/>
                <a:latin typeface="Book Antiqua" panose="02040602050305030304" pitchFamily="18" charset="0"/>
                <a:ea typeface="Times New Roman" panose="02020603050405020304" pitchFamily="18" charset="0"/>
              </a:rPr>
              <a:t>public</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void</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CDCAA"/>
                </a:solidFill>
                <a:effectLst/>
                <a:latin typeface="Book Antiqua" panose="02040602050305030304" pitchFamily="18" charset="0"/>
                <a:ea typeface="Times New Roman" panose="02020603050405020304" pitchFamily="18" charset="0"/>
              </a:rPr>
              <a:t>init</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4EC9B0"/>
                </a:solidFill>
                <a:effectLst/>
                <a:latin typeface="Book Antiqua" panose="02040602050305030304" pitchFamily="18" charset="0"/>
                <a:ea typeface="Times New Roman" panose="02020603050405020304" pitchFamily="18" charset="0"/>
              </a:rPr>
              <a:t>FilterConfig</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9CDCFE"/>
                </a:solidFill>
                <a:effectLst/>
                <a:latin typeface="Book Antiqua" panose="02040602050305030304" pitchFamily="18" charset="0"/>
                <a:ea typeface="Times New Roman" panose="02020603050405020304" pitchFamily="18" charset="0"/>
              </a:rPr>
              <a:t>config</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569CD6"/>
                </a:solidFill>
                <a:effectLst/>
                <a:latin typeface="Book Antiqua" panose="02040602050305030304" pitchFamily="18" charset="0"/>
                <a:ea typeface="Times New Roman" panose="02020603050405020304" pitchFamily="18" charset="0"/>
              </a:rPr>
              <a:t>throws</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ServletException</a:t>
            </a: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6A9955"/>
                </a:solidFill>
                <a:effectLst/>
                <a:latin typeface="Book Antiqua" panose="02040602050305030304" pitchFamily="18" charset="0"/>
                <a:ea typeface="Times New Roman" panose="02020603050405020304" pitchFamily="18" charset="0"/>
              </a:rPr>
              <a:t>// Initialisation (une seule fois)</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4EC9B0"/>
                </a:solidFill>
                <a:effectLst/>
                <a:latin typeface="Book Antiqua" panose="02040602050305030304" pitchFamily="18" charset="0"/>
                <a:ea typeface="Times New Roman" panose="02020603050405020304" pitchFamily="18" charset="0"/>
              </a:rPr>
              <a:t>Override</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569CD6"/>
                </a:solidFill>
                <a:effectLst/>
                <a:latin typeface="Book Antiqua" panose="02040602050305030304" pitchFamily="18" charset="0"/>
                <a:ea typeface="Times New Roman" panose="02020603050405020304" pitchFamily="18" charset="0"/>
              </a:rPr>
              <a:t>public</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void</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DCDCAA"/>
                </a:solidFill>
                <a:effectLst/>
                <a:latin typeface="Book Antiqua" panose="02040602050305030304" pitchFamily="18" charset="0"/>
                <a:ea typeface="Times New Roman" panose="02020603050405020304" pitchFamily="18" charset="0"/>
              </a:rPr>
              <a:t>doFilter</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4EC9B0"/>
                </a:solidFill>
                <a:effectLst/>
                <a:latin typeface="Book Antiqua" panose="02040602050305030304" pitchFamily="18" charset="0"/>
                <a:ea typeface="Times New Roman" panose="02020603050405020304" pitchFamily="18" charset="0"/>
              </a:rPr>
              <a:t>ServletRequest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req</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ServletResponse</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res</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FilterChain</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chain</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569CD6"/>
                </a:solidFill>
                <a:effectLst/>
                <a:latin typeface="Book Antiqua" panose="02040602050305030304" pitchFamily="18" charset="0"/>
                <a:ea typeface="Times New Roman" panose="02020603050405020304" pitchFamily="18" charset="0"/>
              </a:rPr>
              <a:t>throws</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IOException</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ServletException</a:t>
            </a: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HttpServletRequest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hReq</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4D4D4"/>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HttpServletRequest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req</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HttpServletResponse</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hRes</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4D4D4"/>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HttpServletResponse</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res</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6A9955"/>
                </a:solidFill>
                <a:effectLst/>
                <a:latin typeface="Book Antiqua" panose="02040602050305030304" pitchFamily="18" charset="0"/>
                <a:ea typeface="Times New Roman" panose="02020603050405020304" pitchFamily="18" charset="0"/>
              </a:rPr>
              <a:t>// ── AVANT le Servlet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4EC9B0"/>
                </a:solidFill>
                <a:effectLst/>
                <a:latin typeface="Book Antiqua" panose="02040602050305030304" pitchFamily="18" charset="0"/>
                <a:ea typeface="Times New Roman" panose="02020603050405020304" pitchFamily="18" charset="0"/>
              </a:rPr>
              <a:t>String</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token</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4D4D4"/>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hReq</a:t>
            </a:r>
            <a:r>
              <a:rPr lang="fr-FR" sz="1200" dirty="0" err="1">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DCDCAA"/>
                </a:solidFill>
                <a:effectLst/>
                <a:latin typeface="Book Antiqua" panose="02040602050305030304" pitchFamily="18" charset="0"/>
                <a:ea typeface="Times New Roman" panose="02020603050405020304" pitchFamily="18" charset="0"/>
              </a:rPr>
              <a:t>getHeader</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a:solidFill>
                  <a:srgbClr val="CE9178"/>
                </a:solidFill>
                <a:effectLst/>
                <a:latin typeface="Book Antiqua" panose="02040602050305030304" pitchFamily="18" charset="0"/>
                <a:ea typeface="Times New Roman" panose="02020603050405020304" pitchFamily="18" charset="0"/>
              </a:rPr>
              <a:t>"</a:t>
            </a:r>
            <a:r>
              <a:rPr lang="fr-FR" sz="1200" dirty="0" err="1">
                <a:solidFill>
                  <a:srgbClr val="CE9178"/>
                </a:solidFill>
                <a:effectLst/>
                <a:latin typeface="Book Antiqua" panose="02040602050305030304" pitchFamily="18" charset="0"/>
                <a:ea typeface="Times New Roman" panose="02020603050405020304" pitchFamily="18" charset="0"/>
              </a:rPr>
              <a:t>Authorization</a:t>
            </a:r>
            <a:r>
              <a:rPr lang="fr-FR" sz="1200" dirty="0">
                <a:solidFill>
                  <a:srgbClr val="CE9178"/>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C586C0"/>
                </a:solidFill>
                <a:effectLst/>
                <a:latin typeface="Book Antiqua" panose="02040602050305030304" pitchFamily="18" charset="0"/>
                <a:ea typeface="Times New Roman" panose="02020603050405020304" pitchFamily="18" charset="0"/>
              </a:rPr>
              <a:t>if</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token</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4D4D4"/>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569CD6"/>
                </a:solidFill>
                <a:effectLst/>
                <a:latin typeface="Book Antiqua" panose="02040602050305030304" pitchFamily="18" charset="0"/>
                <a:ea typeface="Times New Roman" panose="02020603050405020304" pitchFamily="18" charset="0"/>
              </a:rPr>
              <a:t>null</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4D4D4"/>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4D4D4"/>
                </a:solidFill>
                <a:effectLst/>
                <a:latin typeface="Book Antiqua" panose="02040602050305030304" pitchFamily="18" charset="0"/>
                <a:ea typeface="Times New Roman" panose="02020603050405020304" pitchFamily="18" charset="0"/>
              </a:rPr>
              <a:t>!</a:t>
            </a:r>
            <a:r>
              <a:rPr lang="fr-FR" sz="1200" dirty="0" err="1">
                <a:solidFill>
                  <a:srgbClr val="DCDCAA"/>
                </a:solidFill>
                <a:effectLst/>
                <a:latin typeface="Book Antiqua" panose="02040602050305030304" pitchFamily="18" charset="0"/>
                <a:ea typeface="Times New Roman" panose="02020603050405020304" pitchFamily="18" charset="0"/>
              </a:rPr>
              <a:t>isValid</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9CDCFE"/>
                </a:solidFill>
                <a:effectLst/>
                <a:latin typeface="Book Antiqua" panose="02040602050305030304" pitchFamily="18" charset="0"/>
                <a:ea typeface="Times New Roman" panose="02020603050405020304" pitchFamily="18" charset="0"/>
              </a:rPr>
              <a:t>token</a:t>
            </a: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hRes</a:t>
            </a:r>
            <a:r>
              <a:rPr lang="fr-FR" sz="1200" dirty="0" err="1">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DCDCAA"/>
                </a:solidFill>
                <a:effectLst/>
                <a:latin typeface="Book Antiqua" panose="02040602050305030304" pitchFamily="18" charset="0"/>
                <a:ea typeface="Times New Roman" panose="02020603050405020304" pitchFamily="18" charset="0"/>
              </a:rPr>
              <a:t>sendError</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9CDCFE"/>
                </a:solidFill>
                <a:effectLst/>
                <a:latin typeface="Book Antiqua" panose="02040602050305030304" pitchFamily="18" charset="0"/>
                <a:ea typeface="Times New Roman" panose="02020603050405020304" pitchFamily="18" charset="0"/>
              </a:rPr>
              <a:t>HttpServletResponse</a:t>
            </a:r>
            <a:r>
              <a:rPr lang="fr-FR" sz="1200" dirty="0" err="1">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9CDCFE"/>
                </a:solidFill>
                <a:effectLst/>
                <a:latin typeface="Book Antiqua" panose="02040602050305030304" pitchFamily="18" charset="0"/>
                <a:ea typeface="Times New Roman" panose="02020603050405020304" pitchFamily="18" charset="0"/>
              </a:rPr>
              <a:t>SC_UNAUTHORIZED</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CE9178"/>
                </a:solidFill>
                <a:effectLst/>
                <a:latin typeface="Book Antiqua" panose="02040602050305030304" pitchFamily="18" charset="0"/>
                <a:ea typeface="Times New Roman" panose="02020603050405020304" pitchFamily="18" charset="0"/>
              </a:rPr>
              <a:t>"</a:t>
            </a:r>
            <a:r>
              <a:rPr lang="fr-FR" sz="1200" dirty="0" err="1">
                <a:solidFill>
                  <a:srgbClr val="CE9178"/>
                </a:solidFill>
                <a:effectLst/>
                <a:latin typeface="Book Antiqua" panose="02040602050305030304" pitchFamily="18" charset="0"/>
                <a:ea typeface="Times New Roman" panose="02020603050405020304" pitchFamily="18" charset="0"/>
              </a:rPr>
              <a:t>Token</a:t>
            </a:r>
            <a:r>
              <a:rPr lang="fr-FR" sz="1200" dirty="0">
                <a:solidFill>
                  <a:srgbClr val="CE9178"/>
                </a:solidFill>
                <a:effectLst/>
                <a:latin typeface="Book Antiqua" panose="02040602050305030304" pitchFamily="18" charset="0"/>
                <a:ea typeface="Times New Roman" panose="02020603050405020304" pitchFamily="18" charset="0"/>
              </a:rPr>
              <a:t> invalide"</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C586C0"/>
                </a:solidFill>
                <a:effectLst/>
                <a:latin typeface="Book Antiqua" panose="02040602050305030304" pitchFamily="18" charset="0"/>
                <a:ea typeface="Times New Roman" panose="02020603050405020304" pitchFamily="18" charset="0"/>
              </a:rPr>
              <a:t>return</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6A9955"/>
                </a:solidFill>
                <a:effectLst/>
                <a:latin typeface="Book Antiqua" panose="02040602050305030304" pitchFamily="18" charset="0"/>
                <a:ea typeface="Times New Roman" panose="02020603050405020304" pitchFamily="18" charset="0"/>
              </a:rPr>
              <a:t>// Court-circuit : le Servlet n'est PAS appelé</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6A9955"/>
                </a:solidFill>
                <a:effectLst/>
                <a:latin typeface="Book Antiqua" panose="02040602050305030304" pitchFamily="18" charset="0"/>
                <a:ea typeface="Times New Roman" panose="02020603050405020304" pitchFamily="18" charset="0"/>
              </a:rPr>
              <a:t>// Passer à la suite de la chaîne</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chain</a:t>
            </a:r>
            <a:r>
              <a:rPr lang="fr-FR" sz="1200" dirty="0" err="1">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DCDCAA"/>
                </a:solidFill>
                <a:effectLst/>
                <a:latin typeface="Book Antiqua" panose="02040602050305030304" pitchFamily="18" charset="0"/>
                <a:ea typeface="Times New Roman" panose="02020603050405020304" pitchFamily="18" charset="0"/>
              </a:rPr>
              <a:t>doFilter</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9CDCFE"/>
                </a:solidFill>
                <a:effectLst/>
                <a:latin typeface="Book Antiqua" panose="02040602050305030304" pitchFamily="18" charset="0"/>
                <a:ea typeface="Times New Roman" panose="02020603050405020304" pitchFamily="18" charset="0"/>
              </a:rPr>
              <a:t>req</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res</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6A9955"/>
                </a:solidFill>
                <a:effectLst/>
                <a:latin typeface="Book Antiqua" panose="02040602050305030304" pitchFamily="18" charset="0"/>
                <a:ea typeface="Times New Roman" panose="02020603050405020304" pitchFamily="18" charset="0"/>
              </a:rPr>
              <a:t>// ── APRÈS le Servlet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hRes</a:t>
            </a:r>
            <a:r>
              <a:rPr lang="fr-FR" sz="1200" dirty="0" err="1">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DCDCAA"/>
                </a:solidFill>
                <a:effectLst/>
                <a:latin typeface="Book Antiqua" panose="02040602050305030304" pitchFamily="18" charset="0"/>
                <a:ea typeface="Times New Roman" panose="02020603050405020304" pitchFamily="18" charset="0"/>
              </a:rPr>
              <a:t>setHeader</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a:solidFill>
                  <a:srgbClr val="CE9178"/>
                </a:solidFill>
                <a:effectLst/>
                <a:latin typeface="Book Antiqua" panose="02040602050305030304" pitchFamily="18" charset="0"/>
                <a:ea typeface="Times New Roman" panose="02020603050405020304" pitchFamily="18" charset="0"/>
              </a:rPr>
              <a:t>"X-</a:t>
            </a:r>
            <a:r>
              <a:rPr lang="fr-FR" sz="1200" dirty="0" err="1">
                <a:solidFill>
                  <a:srgbClr val="CE9178"/>
                </a:solidFill>
                <a:effectLst/>
                <a:latin typeface="Book Antiqua" panose="02040602050305030304" pitchFamily="18" charset="0"/>
                <a:ea typeface="Times New Roman" panose="02020603050405020304" pitchFamily="18" charset="0"/>
              </a:rPr>
              <a:t>Processed</a:t>
            </a:r>
            <a:r>
              <a:rPr lang="fr-FR" sz="1200" dirty="0">
                <a:solidFill>
                  <a:srgbClr val="CE9178"/>
                </a:solidFill>
                <a:effectLst/>
                <a:latin typeface="Book Antiqua" panose="02040602050305030304" pitchFamily="18" charset="0"/>
                <a:ea typeface="Times New Roman" panose="02020603050405020304" pitchFamily="18" charset="0"/>
              </a:rPr>
              <a:t>-By"</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CE9178"/>
                </a:solidFill>
                <a:effectLst/>
                <a:latin typeface="Book Antiqua" panose="02040602050305030304" pitchFamily="18" charset="0"/>
                <a:ea typeface="Times New Roman" panose="02020603050405020304" pitchFamily="18" charset="0"/>
              </a:rPr>
              <a:t>"</a:t>
            </a:r>
            <a:r>
              <a:rPr lang="fr-FR" sz="1200" dirty="0" err="1">
                <a:solidFill>
                  <a:srgbClr val="CE9178"/>
                </a:solidFill>
                <a:effectLst/>
                <a:latin typeface="Book Antiqua" panose="02040602050305030304" pitchFamily="18" charset="0"/>
                <a:ea typeface="Times New Roman" panose="02020603050405020304" pitchFamily="18" charset="0"/>
              </a:rPr>
              <a:t>AuthFilter</a:t>
            </a:r>
            <a:r>
              <a:rPr lang="fr-FR" sz="1200" dirty="0">
                <a:solidFill>
                  <a:srgbClr val="CE9178"/>
                </a:solidFill>
                <a:effectLst/>
                <a:latin typeface="Book Antiqua" panose="02040602050305030304" pitchFamily="18" charset="0"/>
                <a:ea typeface="Times New Roman" panose="02020603050405020304" pitchFamily="18" charset="0"/>
              </a:rPr>
              <a:t>"</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4EC9B0"/>
                </a:solidFill>
                <a:effectLst/>
                <a:latin typeface="Book Antiqua" panose="02040602050305030304" pitchFamily="18" charset="0"/>
                <a:ea typeface="Times New Roman" panose="02020603050405020304" pitchFamily="18" charset="0"/>
              </a:rPr>
              <a:t>Override</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569CD6"/>
                </a:solidFill>
                <a:effectLst/>
                <a:latin typeface="Book Antiqua" panose="02040602050305030304" pitchFamily="18" charset="0"/>
                <a:ea typeface="Times New Roman" panose="02020603050405020304" pitchFamily="18" charset="0"/>
              </a:rPr>
              <a:t>public</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void</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DCDCAA"/>
                </a:solidFill>
                <a:effectLst/>
                <a:latin typeface="Book Antiqua" panose="02040602050305030304" pitchFamily="18" charset="0"/>
                <a:ea typeface="Times New Roman" panose="02020603050405020304" pitchFamily="18" charset="0"/>
              </a:rPr>
              <a:t>destroy</a:t>
            </a:r>
            <a:r>
              <a:rPr lang="fr-FR" sz="1200" dirty="0">
                <a:solidFill>
                  <a:srgbClr val="CCCCCC"/>
                </a:solidFill>
                <a:effectLst/>
                <a:latin typeface="Book Antiqua" panose="02040602050305030304" pitchFamily="18" charset="0"/>
                <a:ea typeface="Times New Roman" panose="02020603050405020304" pitchFamily="18" charset="0"/>
              </a:rPr>
              <a:t>() { </a:t>
            </a:r>
            <a:r>
              <a:rPr lang="fr-FR" sz="1200" dirty="0">
                <a:solidFill>
                  <a:srgbClr val="6A9955"/>
                </a:solidFill>
                <a:effectLst/>
                <a:latin typeface="Book Antiqua" panose="02040602050305030304" pitchFamily="18" charset="0"/>
                <a:ea typeface="Times New Roman" panose="02020603050405020304" pitchFamily="18" charset="0"/>
              </a:rPr>
              <a:t>/* Nettoyage */</a:t>
            </a: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569CD6"/>
                </a:solidFill>
                <a:effectLst/>
                <a:latin typeface="Book Antiqua" panose="02040602050305030304" pitchFamily="18" charset="0"/>
                <a:ea typeface="Times New Roman" panose="02020603050405020304" pitchFamily="18" charset="0"/>
              </a:rPr>
              <a:t>private</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4EC9B0"/>
                </a:solidFill>
                <a:effectLst/>
                <a:latin typeface="Book Antiqua" panose="02040602050305030304" pitchFamily="18" charset="0"/>
                <a:ea typeface="Times New Roman" panose="02020603050405020304" pitchFamily="18" charset="0"/>
              </a:rPr>
              <a:t>boolean</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DCDCAA"/>
                </a:solidFill>
                <a:effectLst/>
                <a:latin typeface="Book Antiqua" panose="02040602050305030304" pitchFamily="18" charset="0"/>
                <a:ea typeface="Times New Roman" panose="02020603050405020304" pitchFamily="18" charset="0"/>
              </a:rPr>
              <a:t>isValid</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a:solidFill>
                  <a:srgbClr val="4EC9B0"/>
                </a:solidFill>
                <a:effectLst/>
                <a:latin typeface="Book Antiqua" panose="02040602050305030304" pitchFamily="18" charset="0"/>
                <a:ea typeface="Times New Roman" panose="02020603050405020304" pitchFamily="18" charset="0"/>
              </a:rPr>
              <a:t>String</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token</a:t>
            </a: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a:solidFill>
                  <a:srgbClr val="C586C0"/>
                </a:solidFill>
                <a:effectLst/>
                <a:latin typeface="Book Antiqua" panose="02040602050305030304" pitchFamily="18" charset="0"/>
                <a:ea typeface="Times New Roman" panose="02020603050405020304" pitchFamily="18" charset="0"/>
              </a:rPr>
              <a:t>return</a:t>
            </a:r>
            <a:r>
              <a:rPr lang="fr-FR" sz="1200" dirty="0">
                <a:solidFill>
                  <a:srgbClr val="CCCCCC"/>
                </a:solidFill>
                <a:effectLst/>
                <a:latin typeface="Book Antiqua" panose="02040602050305030304" pitchFamily="18" charset="0"/>
                <a:ea typeface="Times New Roman" panose="02020603050405020304" pitchFamily="18" charset="0"/>
              </a:rPr>
              <a:t> </a:t>
            </a:r>
            <a:r>
              <a:rPr lang="fr-FR" sz="1200" dirty="0" err="1">
                <a:solidFill>
                  <a:srgbClr val="9CDCFE"/>
                </a:solidFill>
                <a:effectLst/>
                <a:latin typeface="Book Antiqua" panose="02040602050305030304" pitchFamily="18" charset="0"/>
                <a:ea typeface="Times New Roman" panose="02020603050405020304" pitchFamily="18" charset="0"/>
              </a:rPr>
              <a:t>token</a:t>
            </a:r>
            <a:r>
              <a:rPr lang="fr-FR" sz="1200" dirty="0" err="1">
                <a:solidFill>
                  <a:srgbClr val="CCCCCC"/>
                </a:solidFill>
                <a:effectLst/>
                <a:latin typeface="Book Antiqua" panose="02040602050305030304" pitchFamily="18" charset="0"/>
                <a:ea typeface="Times New Roman" panose="02020603050405020304" pitchFamily="18" charset="0"/>
              </a:rPr>
              <a:t>.</a:t>
            </a:r>
            <a:r>
              <a:rPr lang="fr-FR" sz="1200" dirty="0" err="1">
                <a:solidFill>
                  <a:srgbClr val="DCDCAA"/>
                </a:solidFill>
                <a:effectLst/>
                <a:latin typeface="Book Antiqua" panose="02040602050305030304" pitchFamily="18" charset="0"/>
                <a:ea typeface="Times New Roman" panose="02020603050405020304" pitchFamily="18" charset="0"/>
              </a:rPr>
              <a:t>startsWith</a:t>
            </a:r>
            <a:r>
              <a:rPr lang="fr-FR" sz="1200" dirty="0">
                <a:solidFill>
                  <a:srgbClr val="CCCCCC"/>
                </a:solidFill>
                <a:effectLst/>
                <a:latin typeface="Book Antiqua" panose="02040602050305030304" pitchFamily="18" charset="0"/>
                <a:ea typeface="Times New Roman" panose="02020603050405020304" pitchFamily="18" charset="0"/>
              </a:rPr>
              <a:t>(</a:t>
            </a:r>
            <a:r>
              <a:rPr lang="fr-FR" sz="1200" dirty="0">
                <a:solidFill>
                  <a:srgbClr val="CE9178"/>
                </a:solidFill>
                <a:effectLst/>
                <a:latin typeface="Book Antiqua" panose="02040602050305030304" pitchFamily="18" charset="0"/>
                <a:ea typeface="Times New Roman" panose="02020603050405020304" pitchFamily="18" charset="0"/>
              </a:rPr>
              <a:t>"</a:t>
            </a:r>
            <a:r>
              <a:rPr lang="fr-FR" sz="1200" dirty="0" err="1">
                <a:solidFill>
                  <a:srgbClr val="CE9178"/>
                </a:solidFill>
                <a:effectLst/>
                <a:latin typeface="Book Antiqua" panose="02040602050305030304" pitchFamily="18" charset="0"/>
                <a:ea typeface="Times New Roman" panose="02020603050405020304" pitchFamily="18" charset="0"/>
              </a:rPr>
              <a:t>Bearer</a:t>
            </a:r>
            <a:r>
              <a:rPr lang="fr-FR" sz="1200" dirty="0">
                <a:solidFill>
                  <a:srgbClr val="CE9178"/>
                </a:solidFill>
                <a:effectLst/>
                <a:latin typeface="Book Antiqua" panose="02040602050305030304" pitchFamily="18" charset="0"/>
                <a:ea typeface="Times New Roman" panose="02020603050405020304" pitchFamily="18" charset="0"/>
              </a:rPr>
              <a:t> "</a:t>
            </a: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buNone/>
            </a:pPr>
            <a:r>
              <a:rPr lang="fr-FR" sz="1200" dirty="0">
                <a:solidFill>
                  <a:srgbClr val="CCCCCC"/>
                </a:solidFill>
                <a:effectLst/>
                <a:latin typeface="Book Antiqua" panose="02040602050305030304" pitchFamily="18" charset="0"/>
                <a:ea typeface="Times New Roman" panose="02020603050405020304" pitchFamily="18" charset="0"/>
              </a:rPr>
              <a:t>}</a:t>
            </a:r>
            <a:endParaRPr lang="fr-SN"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6441714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1">
            <a:extLst>
              <a:ext uri="{FF2B5EF4-FFF2-40B4-BE49-F238E27FC236}">
                <a16:creationId xmlns:a16="http://schemas.microsoft.com/office/drawing/2014/main" id="{34C0559D-10AE-4033-A0A6-DFB3FE650352}"/>
              </a:ext>
            </a:extLst>
          </p:cNvPr>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10202779" y="2156407"/>
            <a:ext cx="7294046" cy="723484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5"/>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Listener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6"/>
            </p:custDataLst>
          </p:nvPr>
        </p:nvSpPr>
        <p:spPr>
          <a:xfrm>
            <a:off x="2901649" y="3230622"/>
            <a:ext cx="7998962" cy="2676883"/>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spcAft>
                <a:spcPts val="300"/>
              </a:spcAft>
              <a:buNone/>
            </a:pPr>
            <a:r>
              <a:rPr lang="fr-FR" sz="2400" dirty="0"/>
              <a:t>Définition :</a:t>
            </a:r>
            <a:endParaRPr lang="fr-SN" sz="2400" dirty="0"/>
          </a:p>
          <a:p>
            <a:pPr>
              <a:lnSpc>
                <a:spcPct val="100000"/>
              </a:lnSpc>
            </a:pPr>
            <a:r>
              <a:rPr lang="fr-FR" sz="2400" dirty="0"/>
              <a:t>Les </a:t>
            </a:r>
            <a:r>
              <a:rPr lang="fr-FR" sz="2400" dirty="0" err="1"/>
              <a:t>Listeners</a:t>
            </a:r>
            <a:r>
              <a:rPr lang="fr-FR" sz="2400" dirty="0"/>
              <a:t> écoutent les événements du cycle </a:t>
            </a:r>
            <a:br>
              <a:rPr lang="fr-FR" sz="2400" dirty="0"/>
            </a:br>
            <a:r>
              <a:rPr lang="fr-FR" sz="2400" dirty="0"/>
              <a:t>de vie du Web Container. </a:t>
            </a:r>
            <a:br>
              <a:rPr lang="fr-FR" sz="2400" dirty="0"/>
            </a:br>
            <a:r>
              <a:rPr lang="fr-FR" sz="2400" dirty="0"/>
              <a:t>Il en existe 8 types couvrant 3 scopes : </a:t>
            </a:r>
          </a:p>
          <a:p>
            <a:pPr lvl="1">
              <a:lnSpc>
                <a:spcPct val="100000"/>
              </a:lnSpc>
            </a:pPr>
            <a:r>
              <a:rPr lang="fr-FR" sz="2300" dirty="0"/>
              <a:t>Application (</a:t>
            </a:r>
            <a:r>
              <a:rPr lang="fr-FR" sz="2300" b="1" dirty="0" err="1"/>
              <a:t>ServletContext</a:t>
            </a:r>
            <a:r>
              <a:rPr lang="fr-FR" sz="2300" dirty="0"/>
              <a:t>)</a:t>
            </a:r>
          </a:p>
          <a:p>
            <a:pPr lvl="1">
              <a:lnSpc>
                <a:spcPct val="100000"/>
              </a:lnSpc>
            </a:pPr>
            <a:r>
              <a:rPr lang="fr-FR" sz="2300" dirty="0"/>
              <a:t>Session (</a:t>
            </a:r>
            <a:r>
              <a:rPr lang="fr-FR" sz="2300" b="1" dirty="0" err="1"/>
              <a:t>HttpSession</a:t>
            </a:r>
            <a:r>
              <a:rPr lang="fr-FR" sz="2300" dirty="0"/>
              <a:t>)</a:t>
            </a:r>
          </a:p>
          <a:p>
            <a:pPr lvl="1">
              <a:lnSpc>
                <a:spcPct val="100000"/>
              </a:lnSpc>
            </a:pPr>
            <a:r>
              <a:rPr lang="fr-FR" sz="2300" dirty="0"/>
              <a:t>Requête (</a:t>
            </a:r>
            <a:r>
              <a:rPr lang="fr-FR" sz="2300" b="1" dirty="0" err="1"/>
              <a:t>ServletRequest</a:t>
            </a:r>
            <a:r>
              <a:rPr lang="fr-FR" sz="2300" dirty="0"/>
              <a:t>)</a:t>
            </a:r>
            <a:endParaRPr lang="fr-SN" sz="2300" dirty="0"/>
          </a:p>
        </p:txBody>
      </p:sp>
    </p:spTree>
    <p:extLst>
      <p:ext uri="{BB962C8B-B14F-4D97-AF65-F5344CB8AC3E}">
        <p14:creationId xmlns:p14="http://schemas.microsoft.com/office/powerpoint/2010/main" val="17690665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Listener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8" y="3230623"/>
            <a:ext cx="1248152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buNone/>
            </a:pPr>
            <a:r>
              <a:rPr lang="fr-FR" sz="2400" dirty="0"/>
              <a:t>Les 8 interfaces Listener et leurs scopes :</a:t>
            </a:r>
            <a:endParaRPr lang="fr-SN" sz="2400" dirty="0"/>
          </a:p>
        </p:txBody>
      </p:sp>
      <p:pic>
        <p:nvPicPr>
          <p:cNvPr id="9" name="Image 1">
            <a:extLst>
              <a:ext uri="{FF2B5EF4-FFF2-40B4-BE49-F238E27FC236}">
                <a16:creationId xmlns:a16="http://schemas.microsoft.com/office/drawing/2014/main" id="{914D84A0-7C7F-49A4-9C17-A149EA81360B}"/>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2901648" y="4059603"/>
            <a:ext cx="14374396" cy="3408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410637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321623" y="2124915"/>
            <a:ext cx="14963201"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dirty="0"/>
              <a:t>L’architecture Jakarta EE peut être décrite en plusieurs couches </a:t>
            </a:r>
          </a:p>
          <a:p>
            <a:pPr marL="0" indent="0" algn="just">
              <a:spcAft>
                <a:spcPts val="1200"/>
              </a:spcAft>
              <a:buNone/>
            </a:pPr>
            <a:r>
              <a:rPr lang="fr-FR" sz="2800" b="1" dirty="0"/>
              <a:t>Couches 1 à 3 :</a:t>
            </a:r>
          </a:p>
        </p:txBody>
      </p:sp>
      <p:pic>
        <p:nvPicPr>
          <p:cNvPr id="8" name="Image 1">
            <a:extLst>
              <a:ext uri="{FF2B5EF4-FFF2-40B4-BE49-F238E27FC236}">
                <a16:creationId xmlns:a16="http://schemas.microsoft.com/office/drawing/2014/main" id="{531EB23D-C38C-4E0A-BD47-A97502395443}"/>
              </a:ext>
            </a:extLst>
          </p:cNvPr>
          <p:cNvPicPr>
            <a:picLocks noChangeAspect="1" noChangeArrowheads="1"/>
          </p:cNvPicPr>
          <p:nvPr>
            <p:custDataLst>
              <p:tags r:id="rId5"/>
            </p:custDataLst>
          </p:nvPr>
        </p:nvPicPr>
        <p:blipFill rotWithShape="1">
          <a:blip r:embed="rId7">
            <a:extLst>
              <a:ext uri="{28A0092B-C50C-407E-A947-70E740481C1C}">
                <a14:useLocalDpi xmlns:a14="http://schemas.microsoft.com/office/drawing/2010/main" val="0"/>
              </a:ext>
            </a:extLst>
          </a:blip>
          <a:srcRect b="48350"/>
          <a:stretch>
            <a:fillRect/>
          </a:stretch>
        </p:blipFill>
        <p:spPr bwMode="auto">
          <a:xfrm>
            <a:off x="4370360" y="3690516"/>
            <a:ext cx="12307186" cy="5122730"/>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8270914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Listener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p>
          <a:p>
            <a:pPr>
              <a:lnSpc>
                <a:spcPct val="100000"/>
              </a:lnSpc>
            </a:pPr>
            <a:r>
              <a:rPr lang="fr-FR" sz="2400" dirty="0"/>
              <a:t>Soit le </a:t>
            </a:r>
            <a:r>
              <a:rPr lang="fr-FR" sz="2400" dirty="0" err="1"/>
              <a:t>listener</a:t>
            </a:r>
            <a:r>
              <a:rPr lang="fr-FR" sz="2400" dirty="0"/>
              <a:t> </a:t>
            </a:r>
            <a:r>
              <a:rPr lang="fr-FR" sz="2400" b="1" dirty="0" err="1"/>
              <a:t>AppInitListener</a:t>
            </a:r>
            <a:r>
              <a:rPr lang="fr-FR" sz="2400" b="1" dirty="0"/>
              <a:t> </a:t>
            </a:r>
            <a:r>
              <a:rPr lang="fr-FR" sz="2400" dirty="0"/>
              <a:t>avec le code suivant :</a:t>
            </a:r>
            <a:endParaRPr lang="fr-SN" sz="2400" dirty="0"/>
          </a:p>
        </p:txBody>
      </p:sp>
      <p:pic>
        <p:nvPicPr>
          <p:cNvPr id="9" name="Image 1">
            <a:extLst>
              <a:ext uri="{FF2B5EF4-FFF2-40B4-BE49-F238E27FC236}">
                <a16:creationId xmlns:a16="http://schemas.microsoft.com/office/drawing/2014/main" id="{8C5840B2-98BF-4677-97A2-FDAB20D4AA40}"/>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8368487" y="1978675"/>
            <a:ext cx="8253943" cy="77197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64468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Listener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p>
          <a:p>
            <a:pPr>
              <a:lnSpc>
                <a:spcPct val="100000"/>
              </a:lnSpc>
            </a:pPr>
            <a:r>
              <a:rPr lang="fr-FR" sz="2400" dirty="0"/>
              <a:t>Le </a:t>
            </a:r>
            <a:r>
              <a:rPr lang="fr-FR" sz="2400" dirty="0" err="1"/>
              <a:t>listener</a:t>
            </a:r>
            <a:r>
              <a:rPr lang="fr-FR" sz="2400" dirty="0"/>
              <a:t> </a:t>
            </a:r>
            <a:r>
              <a:rPr lang="fr-FR" sz="2400" b="1" dirty="0" err="1"/>
              <a:t>AppInitListener</a:t>
            </a:r>
            <a:r>
              <a:rPr lang="fr-FR" sz="2400" dirty="0"/>
              <a:t> </a:t>
            </a:r>
            <a:br>
              <a:rPr lang="fr-FR" sz="2400" dirty="0"/>
            </a:br>
            <a:r>
              <a:rPr lang="fr-FR" sz="2400" dirty="0"/>
              <a:t>avec le code (</a:t>
            </a:r>
            <a:r>
              <a:rPr lang="fr-FR" sz="2400" b="1" dirty="0"/>
              <a:t>version copiable</a:t>
            </a:r>
            <a:r>
              <a:rPr lang="fr-FR" sz="2400" dirty="0"/>
              <a:t>) :</a:t>
            </a:r>
            <a:endParaRPr lang="fr-SN" sz="2400" dirty="0"/>
          </a:p>
        </p:txBody>
      </p:sp>
      <p:sp>
        <p:nvSpPr>
          <p:cNvPr id="12" name="ZoneTexte 11">
            <a:extLst>
              <a:ext uri="{FF2B5EF4-FFF2-40B4-BE49-F238E27FC236}">
                <a16:creationId xmlns:a16="http://schemas.microsoft.com/office/drawing/2014/main" id="{D053AC05-BE20-4B11-A859-48D78D049114}"/>
              </a:ext>
            </a:extLst>
          </p:cNvPr>
          <p:cNvSpPr txBox="1"/>
          <p:nvPr>
            <p:custDataLst>
              <p:tags r:id="rId6"/>
            </p:custDataLst>
          </p:nvPr>
        </p:nvSpPr>
        <p:spPr>
          <a:xfrm>
            <a:off x="8621151" y="2014767"/>
            <a:ext cx="6153629" cy="7007046"/>
          </a:xfrm>
          <a:prstGeom prst="rect">
            <a:avLst/>
          </a:prstGeom>
          <a:solidFill>
            <a:schemeClr val="tx1"/>
          </a:solidFill>
        </p:spPr>
        <p:txBody>
          <a:bodyPr wrap="square">
            <a:spAutoFit/>
          </a:bodyPr>
          <a:lstStyle/>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WebListener</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class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AppInitListener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implements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ServletContextListener</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ScheduledExecutorService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scheduler</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Override</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void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contextInitialized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EC9B0"/>
                </a:solidFill>
                <a:effectLst/>
                <a:latin typeface="Book Antiqua" panose="02040602050305030304" pitchFamily="18" charset="0"/>
                <a:ea typeface="Times New Roman" panose="02020603050405020304" pitchFamily="18" charset="0"/>
              </a:rPr>
              <a:t>ServletContextEvent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sce</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ServletContext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ctx</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getServletContext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Cambria Math" panose="02040503050406030204" pitchFamily="18" charset="0"/>
                <a:ea typeface="Times New Roman" panose="02020603050405020304" pitchFamily="18" charset="0"/>
                <a:cs typeface="Cambria Math" panose="02040503050406030204" pitchFamily="18" charset="0"/>
              </a:rPr>
              <a:t>①</a:t>
            </a:r>
            <a:r>
              <a:rPr lang="fr-FR" sz="1400" dirty="0">
                <a:solidFill>
                  <a:srgbClr val="6A9955"/>
                </a:solidFill>
                <a:effectLst/>
                <a:latin typeface="Book Antiqua" panose="02040602050305030304" pitchFamily="18" charset="0"/>
                <a:ea typeface="Times New Roman" panose="02020603050405020304" pitchFamily="18" charset="0"/>
              </a:rPr>
              <a:t> Initialiser le pool de connexions DB</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DataSource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ds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createDataSource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ctx</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setAttribute</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dataSource</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ds</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Cambria Math" panose="02040503050406030204" pitchFamily="18" charset="0"/>
                <a:ea typeface="Times New Roman" panose="02020603050405020304" pitchFamily="18" charset="0"/>
                <a:cs typeface="Cambria Math" panose="02040503050406030204" pitchFamily="18" charset="0"/>
              </a:rPr>
              <a:t>②</a:t>
            </a:r>
            <a:r>
              <a:rPr lang="fr-FR" sz="1400" dirty="0">
                <a:solidFill>
                  <a:srgbClr val="6A9955"/>
                </a:solidFill>
                <a:effectLst/>
                <a:latin typeface="Book Antiqua" panose="02040602050305030304" pitchFamily="18" charset="0"/>
                <a:ea typeface="Times New Roman" panose="02020603050405020304" pitchFamily="18" charset="0"/>
              </a:rPr>
              <a:t> D</a:t>
            </a:r>
            <a:r>
              <a:rPr lang="fr-FR" sz="1400" dirty="0">
                <a:solidFill>
                  <a:srgbClr val="6A9955"/>
                </a:solidFill>
                <a:effectLst/>
                <a:latin typeface="Book Antiqua" panose="02040602050305030304" pitchFamily="18" charset="0"/>
                <a:ea typeface="Times New Roman" panose="02020603050405020304" pitchFamily="18" charset="0"/>
                <a:cs typeface="Book Antiqua" panose="02040602050305030304" pitchFamily="18" charset="0"/>
              </a:rPr>
              <a:t>é</a:t>
            </a:r>
            <a:r>
              <a:rPr lang="fr-FR" sz="1400" dirty="0">
                <a:solidFill>
                  <a:srgbClr val="6A9955"/>
                </a:solidFill>
                <a:effectLst/>
                <a:latin typeface="Book Antiqua" panose="02040602050305030304" pitchFamily="18" charset="0"/>
                <a:ea typeface="Times New Roman" panose="02020603050405020304" pitchFamily="18" charset="0"/>
              </a:rPr>
              <a:t>marrer un </a:t>
            </a:r>
            <a:r>
              <a:rPr lang="fr-FR" sz="1400" dirty="0" err="1">
                <a:solidFill>
                  <a:srgbClr val="6A9955"/>
                </a:solidFill>
                <a:effectLst/>
                <a:latin typeface="Book Antiqua" panose="02040602050305030304" pitchFamily="18" charset="0"/>
                <a:ea typeface="Times New Roman" panose="02020603050405020304" pitchFamily="18" charset="0"/>
              </a:rPr>
              <a:t>scheduler</a:t>
            </a:r>
            <a:r>
              <a:rPr lang="fr-FR" sz="1400" dirty="0">
                <a:solidFill>
                  <a:srgbClr val="6A9955"/>
                </a:solidFill>
                <a:effectLst/>
                <a:latin typeface="Book Antiqua" panose="02040602050305030304" pitchFamily="18" charset="0"/>
                <a:ea typeface="Times New Roman" panose="02020603050405020304" pitchFamily="18" charset="0"/>
              </a:rPr>
              <a:t> de fond</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scheduler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Executors</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newScheduledThreadPool</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B5CEA8"/>
                </a:solidFill>
                <a:effectLst/>
                <a:latin typeface="Book Antiqua" panose="02040602050305030304" pitchFamily="18" charset="0"/>
                <a:ea typeface="Times New Roman" panose="02020603050405020304" pitchFamily="18" charset="0"/>
              </a:rPr>
              <a:t>2</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scheduler</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scheduleAtFixedRate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 </a:t>
            </a:r>
            <a:r>
              <a:rPr lang="fr-FR" sz="1400" dirty="0">
                <a:solidFill>
                  <a:srgbClr val="569CD6"/>
                </a:solidFill>
                <a:effectLst/>
                <a:latin typeface="Book Antiqua" panose="02040602050305030304" pitchFamily="18" charset="0"/>
                <a:ea typeface="Times New Roman" panose="02020603050405020304" pitchFamily="18" charset="0"/>
              </a:rPr>
              <a:t>-&gt;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System</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out</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println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Heartbeat</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B5CEA8"/>
                </a:solidFill>
                <a:effectLst/>
                <a:latin typeface="Book Antiqua" panose="02040602050305030304" pitchFamily="18" charset="0"/>
                <a:ea typeface="Times New Roman" panose="02020603050405020304" pitchFamily="18" charset="0"/>
              </a:rPr>
              <a:t>0</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B5CEA8"/>
                </a:solidFill>
                <a:effectLst/>
                <a:latin typeface="Book Antiqua" panose="02040602050305030304" pitchFamily="18" charset="0"/>
                <a:ea typeface="Times New Roman" panose="02020603050405020304" pitchFamily="18" charset="0"/>
              </a:rPr>
              <a:t>60</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TimeUnit</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SECONDS</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ctx</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DCDCAA"/>
                </a:solidFill>
                <a:effectLst/>
                <a:latin typeface="Book Antiqua" panose="02040602050305030304" pitchFamily="18" charset="0"/>
                <a:ea typeface="Times New Roman" panose="02020603050405020304" pitchFamily="18" charset="0"/>
              </a:rPr>
              <a:t>log</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Segoe UI Emoji" panose="020B0502040204020203" pitchFamily="34" charset="0"/>
                <a:ea typeface="Times New Roman" panose="02020603050405020304" pitchFamily="18" charset="0"/>
                <a:cs typeface="Segoe UI Emoji" panose="020B0502040204020203" pitchFamily="34" charset="0"/>
              </a:rPr>
              <a:t>✅</a:t>
            </a:r>
            <a:r>
              <a:rPr lang="fr-FR" sz="1400" dirty="0">
                <a:solidFill>
                  <a:srgbClr val="CE9178"/>
                </a:solidFill>
                <a:effectLst/>
                <a:latin typeface="Book Antiqua" panose="02040602050305030304" pitchFamily="18" charset="0"/>
                <a:ea typeface="Times New Roman" panose="02020603050405020304" pitchFamily="18" charset="0"/>
              </a:rPr>
              <a:t> Application d</a:t>
            </a:r>
            <a:r>
              <a:rPr lang="fr-FR" sz="1400" dirty="0">
                <a:solidFill>
                  <a:srgbClr val="CE9178"/>
                </a:solidFill>
                <a:effectLst/>
                <a:latin typeface="Book Antiqua" panose="02040602050305030304" pitchFamily="18" charset="0"/>
                <a:ea typeface="Times New Roman" panose="02020603050405020304" pitchFamily="18" charset="0"/>
                <a:cs typeface="Consolas" panose="020B0609020204030204" pitchFamily="49" charset="0"/>
              </a:rPr>
              <a:t>é</a:t>
            </a:r>
            <a:r>
              <a:rPr lang="fr-FR" sz="1400" dirty="0">
                <a:solidFill>
                  <a:srgbClr val="CE9178"/>
                </a:solidFill>
                <a:effectLst/>
                <a:latin typeface="Book Antiqua" panose="02040602050305030304" pitchFamily="18" charset="0"/>
                <a:ea typeface="Times New Roman" panose="02020603050405020304" pitchFamily="18" charset="0"/>
              </a:rPr>
              <a:t>marr</a:t>
            </a:r>
            <a:r>
              <a:rPr lang="fr-FR" sz="1400" dirty="0">
                <a:solidFill>
                  <a:srgbClr val="CE9178"/>
                </a:solidFill>
                <a:effectLst/>
                <a:latin typeface="Book Antiqua" panose="02040602050305030304" pitchFamily="18" charset="0"/>
                <a:ea typeface="Times New Roman" panose="02020603050405020304" pitchFamily="18" charset="0"/>
                <a:cs typeface="Consolas" panose="020B0609020204030204" pitchFamily="49" charset="0"/>
              </a:rPr>
              <a:t>é</a:t>
            </a:r>
            <a:r>
              <a:rPr lang="fr-FR" sz="1400" dirty="0">
                <a:solidFill>
                  <a:srgbClr val="CE9178"/>
                </a:solidFill>
                <a:effectLst/>
                <a:latin typeface="Book Antiqua" panose="02040602050305030304" pitchFamily="18" charset="0"/>
                <a:ea typeface="Times New Roman" panose="02020603050405020304" pitchFamily="18" charset="0"/>
              </a:rPr>
              <a:t>e, ressources initialis</a:t>
            </a:r>
            <a:r>
              <a:rPr lang="fr-FR" sz="1400" dirty="0">
                <a:solidFill>
                  <a:srgbClr val="CE9178"/>
                </a:solidFill>
                <a:effectLst/>
                <a:latin typeface="Book Antiqua" panose="02040602050305030304" pitchFamily="18" charset="0"/>
                <a:ea typeface="Times New Roman" panose="02020603050405020304" pitchFamily="18" charset="0"/>
                <a:cs typeface="Consolas" panose="020B0609020204030204" pitchFamily="49" charset="0"/>
              </a:rPr>
              <a:t>é</a:t>
            </a:r>
            <a:r>
              <a:rPr lang="fr-FR" sz="1400" dirty="0">
                <a:solidFill>
                  <a:srgbClr val="CE9178"/>
                </a:solidFill>
                <a:effectLst/>
                <a:latin typeface="Book Antiqua" panose="02040602050305030304" pitchFamily="18" charset="0"/>
                <a:ea typeface="Times New Roman" panose="02020603050405020304" pitchFamily="18" charset="0"/>
              </a:rPr>
              <a:t>es"</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Override</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void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contextDestroyed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EC9B0"/>
                </a:solidFill>
                <a:effectLst/>
                <a:latin typeface="Book Antiqua" panose="02040602050305030304" pitchFamily="18" charset="0"/>
                <a:ea typeface="Times New Roman" panose="02020603050405020304" pitchFamily="18" charset="0"/>
              </a:rPr>
              <a:t>ServletContextEvent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sce</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Nettoyage propre à l'arrêt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if</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scheduler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null</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scheduler</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shutdown</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sce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getServletContext</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DCDCAA"/>
                </a:solidFill>
                <a:effectLst/>
                <a:latin typeface="Book Antiqua" panose="02040602050305030304" pitchFamily="18" charset="0"/>
                <a:ea typeface="Times New Roman" panose="02020603050405020304" pitchFamily="18" charset="0"/>
              </a:rPr>
              <a:t>log</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Segoe UI Emoji" panose="020B0502040204020203" pitchFamily="34" charset="0"/>
                <a:ea typeface="Times New Roman" panose="02020603050405020304" pitchFamily="18" charset="0"/>
                <a:cs typeface="Segoe UI Emoji" panose="020B0502040204020203" pitchFamily="34" charset="0"/>
              </a:rPr>
              <a:t>🔴</a:t>
            </a:r>
            <a:r>
              <a:rPr lang="fr-FR" sz="1400" dirty="0">
                <a:solidFill>
                  <a:srgbClr val="CE9178"/>
                </a:solidFill>
                <a:effectLst/>
                <a:latin typeface="Book Antiqua" panose="02040602050305030304" pitchFamily="18" charset="0"/>
                <a:ea typeface="Times New Roman" panose="02020603050405020304" pitchFamily="18" charset="0"/>
              </a:rPr>
              <a:t> Application arrêtée"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1815785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Listener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p>
          <a:p>
            <a:pPr>
              <a:lnSpc>
                <a:spcPct val="100000"/>
              </a:lnSpc>
            </a:pPr>
            <a:r>
              <a:rPr lang="fr-FR" sz="2400" dirty="0"/>
              <a:t>Soit le </a:t>
            </a:r>
            <a:r>
              <a:rPr lang="fr-FR" sz="2400" dirty="0" err="1"/>
              <a:t>listener</a:t>
            </a:r>
            <a:r>
              <a:rPr lang="fr-FR" sz="2400" dirty="0"/>
              <a:t> </a:t>
            </a:r>
            <a:r>
              <a:rPr lang="fr-FR" sz="2400" b="1" dirty="0" err="1"/>
              <a:t>SessionMonitorListener</a:t>
            </a:r>
            <a:r>
              <a:rPr lang="fr-FR" sz="2400" dirty="0"/>
              <a:t> avec le code suivant :</a:t>
            </a:r>
            <a:endParaRPr lang="fr-SN" sz="2400" dirty="0"/>
          </a:p>
        </p:txBody>
      </p:sp>
      <p:pic>
        <p:nvPicPr>
          <p:cNvPr id="10" name="Image 1">
            <a:extLst>
              <a:ext uri="{FF2B5EF4-FFF2-40B4-BE49-F238E27FC236}">
                <a16:creationId xmlns:a16="http://schemas.microsoft.com/office/drawing/2014/main" id="{5563BC23-12DE-4864-ADCE-CFD4F602706D}"/>
              </a:ext>
            </a:extLst>
          </p:cNvPr>
          <p:cNvPicPr>
            <a:picLocks noChangeAspect="1" noChangeArrowheads="1"/>
          </p:cNvPicPr>
          <p:nvPr>
            <p:custDataLst>
              <p:tags r:id="rId6"/>
            </p:custDataLst>
          </p:nvPr>
        </p:nvPicPr>
        <p:blipFill rotWithShape="1">
          <a:blip r:embed="rId8">
            <a:extLst>
              <a:ext uri="{28A0092B-C50C-407E-A947-70E740481C1C}">
                <a14:useLocalDpi xmlns:a14="http://schemas.microsoft.com/office/drawing/2010/main" val="0"/>
              </a:ext>
            </a:extLst>
          </a:blip>
          <a:srcRect t="862"/>
          <a:stretch/>
        </p:blipFill>
        <p:spPr bwMode="auto">
          <a:xfrm>
            <a:off x="8406249" y="2105525"/>
            <a:ext cx="7503417" cy="694660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5296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Servlet, Filter et Listener</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Listener</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230622"/>
            <a:ext cx="5156696" cy="2003115"/>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spcAft>
                <a:spcPts val="300"/>
              </a:spcAft>
              <a:buNone/>
            </a:pPr>
            <a:r>
              <a:rPr lang="fr-SN" sz="2400" dirty="0"/>
              <a:t>Exemple :</a:t>
            </a:r>
            <a:br>
              <a:rPr lang="fr-FR" sz="2400" b="1" dirty="0"/>
            </a:br>
            <a:r>
              <a:rPr lang="fr-FR" sz="2400" dirty="0"/>
              <a:t>en</a:t>
            </a:r>
            <a:r>
              <a:rPr lang="fr-FR" sz="2400" b="1" dirty="0"/>
              <a:t> </a:t>
            </a:r>
            <a:r>
              <a:rPr lang="fr-FR" sz="2400" dirty="0"/>
              <a:t>version copiable</a:t>
            </a:r>
            <a:br>
              <a:rPr lang="fr-FR" sz="2400" b="1" dirty="0"/>
            </a:br>
            <a:endParaRPr lang="fr-SN" sz="2400" dirty="0"/>
          </a:p>
        </p:txBody>
      </p:sp>
      <p:sp>
        <p:nvSpPr>
          <p:cNvPr id="9" name="ZoneTexte 8">
            <a:extLst>
              <a:ext uri="{FF2B5EF4-FFF2-40B4-BE49-F238E27FC236}">
                <a16:creationId xmlns:a16="http://schemas.microsoft.com/office/drawing/2014/main" id="{F9EC89F9-F65A-436A-B911-7E6D21E9AA64}"/>
              </a:ext>
            </a:extLst>
          </p:cNvPr>
          <p:cNvSpPr txBox="1"/>
          <p:nvPr>
            <p:custDataLst>
              <p:tags r:id="rId6"/>
            </p:custDataLst>
          </p:nvPr>
        </p:nvSpPr>
        <p:spPr>
          <a:xfrm>
            <a:off x="8406249" y="2105524"/>
            <a:ext cx="6188056" cy="6413935"/>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WebListener</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class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SessionMonitorListener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implements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HttpSessionListener</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static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final</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AtomicInteger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FC1FF"/>
                </a:solidFill>
                <a:effectLst/>
                <a:latin typeface="Book Antiqua" panose="02040602050305030304" pitchFamily="18" charset="0"/>
                <a:ea typeface="Times New Roman" panose="02020603050405020304" pitchFamily="18" charset="0"/>
              </a:rPr>
              <a:t>activeSessions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new</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AtomicInteger</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B5CEA8"/>
                </a:solidFill>
                <a:effectLst/>
                <a:latin typeface="Book Antiqua" panose="02040602050305030304" pitchFamily="18" charset="0"/>
                <a:ea typeface="Times New Roman" panose="02020603050405020304" pitchFamily="18" charset="0"/>
              </a:rPr>
              <a:t>0</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Override</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void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sessionCreated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EC9B0"/>
                </a:solidFill>
                <a:effectLst/>
                <a:latin typeface="Book Antiqua" panose="02040602050305030304" pitchFamily="18" charset="0"/>
                <a:ea typeface="Times New Roman" panose="02020603050405020304" pitchFamily="18" charset="0"/>
              </a:rPr>
              <a:t>HttpSessionEvent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se</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int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count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FC1FF"/>
                </a:solidFill>
                <a:effectLst/>
                <a:latin typeface="Book Antiqua" panose="02040602050305030304" pitchFamily="18" charset="0"/>
                <a:ea typeface="Times New Roman" panose="02020603050405020304" pitchFamily="18" charset="0"/>
              </a:rPr>
              <a:t>activeSessions</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incrementAndGet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System</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FC1FF"/>
                </a:solidFill>
                <a:effectLst/>
                <a:latin typeface="Book Antiqua" panose="02040602050305030304" pitchFamily="18" charset="0"/>
                <a:ea typeface="Times New Roman" panose="02020603050405020304" pitchFamily="18" charset="0"/>
              </a:rPr>
              <a:t>out</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println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"Session créée. Total actif : "</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count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Définir timeout de 30 minutes</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getSession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setMaxInactiveInterval</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B5CEA8"/>
                </a:solidFill>
                <a:effectLst/>
                <a:latin typeface="Book Antiqua" panose="02040602050305030304" pitchFamily="18" charset="0"/>
                <a:ea typeface="Times New Roman" panose="02020603050405020304" pitchFamily="18" charset="0"/>
              </a:rPr>
              <a:t>30</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B5CEA8"/>
                </a:solidFill>
                <a:effectLst/>
                <a:latin typeface="Book Antiqua" panose="02040602050305030304" pitchFamily="18" charset="0"/>
                <a:ea typeface="Times New Roman" panose="02020603050405020304" pitchFamily="18" charset="0"/>
              </a:rPr>
              <a:t>60</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Override</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void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sessionDestroyed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EC9B0"/>
                </a:solidFill>
                <a:effectLst/>
                <a:latin typeface="Book Antiqua" panose="02040602050305030304" pitchFamily="18" charset="0"/>
                <a:ea typeface="Times New Roman" panose="02020603050405020304" pitchFamily="18" charset="0"/>
              </a:rPr>
              <a:t>HttpSessionEvent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se</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int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count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FC1FF"/>
                </a:solidFill>
                <a:effectLst/>
                <a:latin typeface="Book Antiqua" panose="02040602050305030304" pitchFamily="18" charset="0"/>
                <a:ea typeface="Times New Roman" panose="02020603050405020304" pitchFamily="18" charset="0"/>
              </a:rPr>
              <a:t>activeSessions</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decrementAndGet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System</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FC1FF"/>
                </a:solidFill>
                <a:effectLst/>
                <a:latin typeface="Book Antiqua" panose="02040602050305030304" pitchFamily="18" charset="0"/>
                <a:ea typeface="Times New Roman" panose="02020603050405020304" pitchFamily="18" charset="0"/>
              </a:rPr>
              <a:t>out</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println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"Session détruite. Total actif : "</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count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static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int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getActiveCount</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return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FC1FF"/>
                </a:solidFill>
                <a:effectLst/>
                <a:latin typeface="Book Antiqua" panose="02040602050305030304" pitchFamily="18" charset="0"/>
                <a:ea typeface="Times New Roman" panose="02020603050405020304" pitchFamily="18" charset="0"/>
              </a:rPr>
              <a:t>activeSessions</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get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8865545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CEB8-2DBA-64A6-7D48-53CE8E32B4CE}"/>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9B290A6-ED74-109E-1FA0-8E269FEA373C}"/>
              </a:ext>
            </a:extLst>
          </p:cNvPr>
          <p:cNvSpPr>
            <a:spLocks noGrp="1"/>
          </p:cNvSpPr>
          <p:nvPr>
            <p:ph type="ctrTitle"/>
            <p:custDataLst>
              <p:tags r:id="rId1"/>
            </p:custDataLst>
          </p:nvPr>
        </p:nvSpPr>
        <p:spPr/>
        <p:txBody>
          <a:bodyPr/>
          <a:lstStyle/>
          <a:p>
            <a:r>
              <a:rPr lang="fr-FR" dirty="0"/>
              <a:t>Jakarta EE 10</a:t>
            </a:r>
          </a:p>
        </p:txBody>
      </p:sp>
      <p:sp>
        <p:nvSpPr>
          <p:cNvPr id="6" name="Espace réservé du texte 5">
            <a:extLst>
              <a:ext uri="{FF2B5EF4-FFF2-40B4-BE49-F238E27FC236}">
                <a16:creationId xmlns:a16="http://schemas.microsoft.com/office/drawing/2014/main" id="{CD402A5B-AC85-3CDC-E66D-2E8BB095EFCD}"/>
              </a:ext>
            </a:extLst>
          </p:cNvPr>
          <p:cNvSpPr>
            <a:spLocks noGrp="1"/>
          </p:cNvSpPr>
          <p:nvPr>
            <p:ph type="body" sz="quarter" idx="14"/>
            <p:custDataLst>
              <p:tags r:id="rId2"/>
            </p:custDataLst>
          </p:nvPr>
        </p:nvSpPr>
        <p:spPr>
          <a:xfrm>
            <a:off x="0" y="1724017"/>
            <a:ext cx="18302183" cy="6316482"/>
          </a:xfrm>
        </p:spPr>
        <p:txBody>
          <a:bodyPr/>
          <a:lstStyle/>
          <a:p>
            <a:r>
              <a:rPr lang="fr-FR" sz="9600" dirty="0"/>
              <a:t>Architecture JPA</a:t>
            </a:r>
          </a:p>
        </p:txBody>
      </p:sp>
    </p:spTree>
    <p:extLst>
      <p:ext uri="{BB962C8B-B14F-4D97-AF65-F5344CB8AC3E}">
        <p14:creationId xmlns:p14="http://schemas.microsoft.com/office/powerpoint/2010/main" val="172640051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4"/>
            </p:custDataLst>
          </p:nvPr>
        </p:nvSpPr>
        <p:spPr>
          <a:xfrm>
            <a:off x="2027254" y="3017132"/>
            <a:ext cx="5015130" cy="2171557"/>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r>
              <a:rPr lang="fr-FR" sz="2400" dirty="0"/>
              <a:t>JPA (Java </a:t>
            </a:r>
            <a:r>
              <a:rPr lang="fr-FR" sz="2400" dirty="0" err="1"/>
              <a:t>Persistence</a:t>
            </a:r>
            <a:r>
              <a:rPr lang="fr-FR" sz="2400" dirty="0"/>
              <a:t> API) est la couche d'abstraction entre votre code Java et la base de données relationnelle.</a:t>
            </a:r>
            <a:endParaRPr lang="fr-SN" sz="2400" dirty="0"/>
          </a:p>
        </p:txBody>
      </p:sp>
      <p:pic>
        <p:nvPicPr>
          <p:cNvPr id="10" name="Image 1">
            <a:extLst>
              <a:ext uri="{FF2B5EF4-FFF2-40B4-BE49-F238E27FC236}">
                <a16:creationId xmlns:a16="http://schemas.microsoft.com/office/drawing/2014/main" id="{FDFB1894-9CFE-41CE-BEC0-24D4DB7C2DDD}"/>
              </a:ext>
            </a:extLst>
          </p:cNvPr>
          <p:cNvPicPr>
            <a:picLocks noChangeAspect="1" noChangeArrowheads="1"/>
          </p:cNvPicPr>
          <p:nvPr>
            <p:custDataLst>
              <p:tags r:id="rId5"/>
            </p:custDataLst>
          </p:nvPr>
        </p:nvPicPr>
        <p:blipFill>
          <a:blip r:embed="rId8">
            <a:extLst>
              <a:ext uri="{28A0092B-C50C-407E-A947-70E740481C1C}">
                <a14:useLocalDpi xmlns:a14="http://schemas.microsoft.com/office/drawing/2010/main" val="0"/>
              </a:ext>
            </a:extLst>
          </a:blip>
          <a:srcRect/>
          <a:stretch>
            <a:fillRect/>
          </a:stretch>
        </p:blipFill>
        <p:spPr bwMode="auto">
          <a:xfrm>
            <a:off x="7577835" y="2123126"/>
            <a:ext cx="9698209" cy="502363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
            <a:extLst>
              <a:ext uri="{FF2B5EF4-FFF2-40B4-BE49-F238E27FC236}">
                <a16:creationId xmlns:a16="http://schemas.microsoft.com/office/drawing/2014/main" id="{E83EC602-39DD-4367-9850-934777A0AFF9}"/>
              </a:ext>
            </a:extLst>
          </p:cNvPr>
          <p:cNvPicPr>
            <a:picLocks noChangeAspect="1" noChangeArrowheads="1"/>
          </p:cNvPicPr>
          <p:nvPr>
            <p:custDataLst>
              <p:tags r:id="rId6"/>
            </p:custDataLst>
          </p:nvPr>
        </p:nvPicPr>
        <p:blipFill>
          <a:blip r:embed="rId9">
            <a:extLst>
              <a:ext uri="{28A0092B-C50C-407E-A947-70E740481C1C}">
                <a14:useLocalDpi xmlns:a14="http://schemas.microsoft.com/office/drawing/2010/main" val="0"/>
              </a:ext>
            </a:extLst>
          </a:blip>
          <a:srcRect/>
          <a:stretch>
            <a:fillRect/>
          </a:stretch>
        </p:blipFill>
        <p:spPr bwMode="auto">
          <a:xfrm>
            <a:off x="7577835" y="7389471"/>
            <a:ext cx="9680849" cy="193890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50660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Mapping des Entités</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149109"/>
            <a:ext cx="2993825" cy="3708891"/>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Une entité JPA est un POJO annoté qui correspond à une table en base de données. </a:t>
            </a:r>
            <a:br>
              <a:rPr lang="fr-FR" sz="2200" dirty="0"/>
            </a:br>
            <a:r>
              <a:rPr lang="fr-FR" sz="2200" dirty="0"/>
              <a:t>Prenons l’exemple des classes Person et Address.</a:t>
            </a:r>
            <a:endParaRPr lang="fr-SN" sz="2200" dirty="0"/>
          </a:p>
        </p:txBody>
      </p:sp>
      <p:pic>
        <p:nvPicPr>
          <p:cNvPr id="10" name="Image 1">
            <a:extLst>
              <a:ext uri="{FF2B5EF4-FFF2-40B4-BE49-F238E27FC236}">
                <a16:creationId xmlns:a16="http://schemas.microsoft.com/office/drawing/2014/main" id="{7EDA3C84-9C2D-47E6-B487-828243229871}"/>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6347438" y="3149110"/>
            <a:ext cx="10928606" cy="570613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62090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Mapping des Entités</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149110"/>
            <a:ext cx="2993825"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En version copiable</a:t>
            </a:r>
            <a:endParaRPr lang="fr-SN" sz="2200" dirty="0"/>
          </a:p>
        </p:txBody>
      </p:sp>
      <p:sp>
        <p:nvSpPr>
          <p:cNvPr id="9" name="ZoneTexte 8">
            <a:extLst>
              <a:ext uri="{FF2B5EF4-FFF2-40B4-BE49-F238E27FC236}">
                <a16:creationId xmlns:a16="http://schemas.microsoft.com/office/drawing/2014/main" id="{91E2BDBA-9D6F-47C4-A8AD-381BEC73C528}"/>
              </a:ext>
            </a:extLst>
          </p:cNvPr>
          <p:cNvSpPr txBox="1"/>
          <p:nvPr>
            <p:custDataLst>
              <p:tags r:id="rId6"/>
            </p:custDataLst>
          </p:nvPr>
        </p:nvSpPr>
        <p:spPr>
          <a:xfrm>
            <a:off x="4461891" y="3793033"/>
            <a:ext cx="5524319" cy="4663456"/>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Entity</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Table</a:t>
            </a:r>
            <a:r>
              <a:rPr lang="fr-FR" sz="1400" dirty="0">
                <a:solidFill>
                  <a:srgbClr val="CCCCCC"/>
                </a:solidFill>
                <a:effectLst/>
                <a:latin typeface="Book Antiqua" panose="02040602050305030304" pitchFamily="18" charset="0"/>
                <a:ea typeface="Times New Roman" panose="02020603050405020304" pitchFamily="18" charset="0"/>
              </a:rPr>
              <a:t>(name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persons</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class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Id</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GeneratedValue</a:t>
            </a:r>
            <a:r>
              <a:rPr lang="fr-FR" sz="1400" dirty="0">
                <a:solidFill>
                  <a:srgbClr val="CCCCCC"/>
                </a:solidFill>
                <a:effectLst/>
                <a:latin typeface="Book Antiqua" panose="02040602050305030304" pitchFamily="18" charset="0"/>
                <a:ea typeface="Times New Roman" panose="02020603050405020304" pitchFamily="18" charset="0"/>
              </a:rPr>
              <a:t>(strategy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GenerationType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IDENTITY</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Integer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r>
              <a:rPr lang="fr-FR" sz="1400" dirty="0">
                <a:solidFill>
                  <a:srgbClr val="CCCCCC"/>
                </a:solidFill>
                <a:effectLst/>
                <a:latin typeface="Book Antiqua" panose="02040602050305030304" pitchFamily="18" charset="0"/>
                <a:ea typeface="Times New Roman" panose="02020603050405020304" pitchFamily="18" charset="0"/>
              </a:rPr>
              <a:t>(name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first_name</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CCCCCC"/>
                </a:solidFill>
                <a:effectLst/>
                <a:latin typeface="Book Antiqua" panose="02040602050305030304" pitchFamily="18" charset="0"/>
                <a:ea typeface="Times New Roman" panose="02020603050405020304" pitchFamily="18" charset="0"/>
              </a:rPr>
              <a:t>nullable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false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String</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firstName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r>
              <a:rPr lang="fr-FR" sz="1400" dirty="0">
                <a:solidFill>
                  <a:srgbClr val="CCCCCC"/>
                </a:solidFill>
                <a:effectLst/>
                <a:latin typeface="Book Antiqua" panose="02040602050305030304" pitchFamily="18" charset="0"/>
                <a:ea typeface="Times New Roman" panose="02020603050405020304" pitchFamily="18" charset="0"/>
              </a:rPr>
              <a:t>(name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last_name</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String</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lastName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Double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weight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Double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size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Relations → voir section suivante</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p:txBody>
      </p:sp>
      <p:sp>
        <p:nvSpPr>
          <p:cNvPr id="11" name="ZoneTexte 10">
            <a:extLst>
              <a:ext uri="{FF2B5EF4-FFF2-40B4-BE49-F238E27FC236}">
                <a16:creationId xmlns:a16="http://schemas.microsoft.com/office/drawing/2014/main" id="{B59A52F7-0C8E-4B78-B1AB-C6F0DBC518E7}"/>
              </a:ext>
            </a:extLst>
          </p:cNvPr>
          <p:cNvSpPr txBox="1"/>
          <p:nvPr>
            <p:custDataLst>
              <p:tags r:id="rId7"/>
            </p:custDataLst>
          </p:nvPr>
        </p:nvSpPr>
        <p:spPr>
          <a:xfrm>
            <a:off x="10497900" y="3796120"/>
            <a:ext cx="5612384" cy="4660369"/>
          </a:xfrm>
          <a:prstGeom prst="rect">
            <a:avLst/>
          </a:prstGeom>
          <a:solidFill>
            <a:schemeClr val="tx1"/>
          </a:solidFill>
          <a:effectLst>
            <a:outerShdw blurRad="50800" dist="38100" dir="2700000" algn="tl" rotWithShape="0">
              <a:prstClr val="black">
                <a:alpha val="40000"/>
              </a:prstClr>
            </a:outerShdw>
          </a:effectLst>
        </p:spPr>
        <p:txBody>
          <a:bodyPr wrap="square">
            <a:noAutofit/>
          </a:bodyPr>
          <a:lstStyle/>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Entity</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Table</a:t>
            </a:r>
            <a:r>
              <a:rPr lang="fr-FR" sz="1400" dirty="0">
                <a:solidFill>
                  <a:srgbClr val="CCCCCC"/>
                </a:solidFill>
                <a:effectLst/>
                <a:latin typeface="Book Antiqua" panose="02040602050305030304" pitchFamily="18" charset="0"/>
                <a:ea typeface="Times New Roman" panose="02020603050405020304" pitchFamily="18" charset="0"/>
              </a:rPr>
              <a:t>(name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addresses</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class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Address</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Id</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GeneratedValue</a:t>
            </a:r>
            <a:r>
              <a:rPr lang="fr-FR" sz="1400" dirty="0">
                <a:solidFill>
                  <a:srgbClr val="CCCCCC"/>
                </a:solidFill>
                <a:effectLst/>
                <a:latin typeface="Book Antiqua" panose="02040602050305030304" pitchFamily="18" charset="0"/>
                <a:ea typeface="Times New Roman" panose="02020603050405020304" pitchFamily="18" charset="0"/>
              </a:rPr>
              <a:t>(strategy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GenerationType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IDENTITY</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Integer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r>
              <a:rPr lang="fr-FR" sz="1400" dirty="0">
                <a:solidFill>
                  <a:srgbClr val="CCCCCC"/>
                </a:solidFill>
                <a:effectLst/>
                <a:latin typeface="Book Antiqua" panose="02040602050305030304" pitchFamily="18" charset="0"/>
                <a:ea typeface="Times New Roman" panose="02020603050405020304" pitchFamily="18" charset="0"/>
              </a:rPr>
              <a:t>(nullable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false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String</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street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r>
              <a:rPr lang="fr-FR" sz="1400" dirty="0">
                <a:solidFill>
                  <a:srgbClr val="CCCCCC"/>
                </a:solidFill>
                <a:effectLst/>
                <a:latin typeface="Book Antiqua" panose="02040602050305030304" pitchFamily="18" charset="0"/>
                <a:ea typeface="Times New Roman" panose="02020603050405020304" pitchFamily="18" charset="0"/>
              </a:rPr>
              <a:t>(name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postal_code</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String</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postalCode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String</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city</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Column</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String</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country</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67228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Annotations essentielles</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14911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Les annotations essentielles de JPA sont consignées dans le tableau ci-dessous : </a:t>
            </a:r>
            <a:endParaRPr lang="fr-SN" sz="2200" dirty="0"/>
          </a:p>
        </p:txBody>
      </p:sp>
      <p:pic>
        <p:nvPicPr>
          <p:cNvPr id="10" name="Image 1">
            <a:extLst>
              <a:ext uri="{FF2B5EF4-FFF2-40B4-BE49-F238E27FC236}">
                <a16:creationId xmlns:a16="http://schemas.microsoft.com/office/drawing/2014/main" id="{86D4FDC0-ABB1-4D1C-8617-AA9703B47B98}"/>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597371" y="3842392"/>
            <a:ext cx="13678673" cy="49298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02551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Types de relations</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00649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Les opérations fondamentales via </a:t>
            </a:r>
            <a:r>
              <a:rPr lang="fr-FR" sz="2200" dirty="0" err="1"/>
              <a:t>EntityManager</a:t>
            </a:r>
            <a:r>
              <a:rPr lang="fr-FR" sz="2200" dirty="0"/>
              <a:t> :</a:t>
            </a:r>
            <a:endParaRPr lang="fr-SN" sz="2200" dirty="0"/>
          </a:p>
        </p:txBody>
      </p:sp>
      <p:sp>
        <p:nvSpPr>
          <p:cNvPr id="3" name="Rectangle 2">
            <a:extLst>
              <a:ext uri="{FF2B5EF4-FFF2-40B4-BE49-F238E27FC236}">
                <a16:creationId xmlns:a16="http://schemas.microsoft.com/office/drawing/2014/main" id="{40D1C12F-BA9C-46FA-B428-C9C509DED96A}"/>
              </a:ext>
            </a:extLst>
          </p:cNvPr>
          <p:cNvSpPr/>
          <p:nvPr>
            <p:custDataLst>
              <p:tags r:id="rId6"/>
            </p:custDataLst>
          </p:nvPr>
        </p:nvSpPr>
        <p:spPr>
          <a:xfrm>
            <a:off x="2901649" y="3663729"/>
            <a:ext cx="12655183" cy="938719"/>
          </a:xfrm>
          <a:prstGeom prst="rect">
            <a:avLst/>
          </a:prstGeom>
        </p:spPr>
        <p:txBody>
          <a:bodyPr wrap="square">
            <a:spAutoFit/>
          </a:bodyPr>
          <a:lstStyle/>
          <a:p>
            <a:pPr lvl="0" eaLnBrk="0" fontAlgn="base" hangingPunct="0">
              <a:lnSpc>
                <a:spcPct val="150000"/>
              </a:lnSpc>
              <a:spcBef>
                <a:spcPct val="0"/>
              </a:spcBef>
              <a:spcAft>
                <a:spcPct val="0"/>
              </a:spcAft>
            </a:pPr>
            <a:r>
              <a:rPr lang="fr-FR" altLang="fr-FR" sz="2200" b="1" dirty="0">
                <a:solidFill>
                  <a:schemeClr val="bg1"/>
                </a:solidFill>
                <a:latin typeface="Segoe UI" panose="020B0502040204020203" pitchFamily="34" charset="0"/>
                <a:cs typeface="Segoe UI" panose="020B0502040204020203" pitchFamily="34" charset="0"/>
              </a:rPr>
              <a:t>Relation </a:t>
            </a:r>
            <a:r>
              <a:rPr lang="fr-FR" altLang="fr-FR" sz="2200" b="1" dirty="0" err="1">
                <a:solidFill>
                  <a:schemeClr val="bg1"/>
                </a:solidFill>
                <a:latin typeface="Segoe UI" panose="020B0502040204020203" pitchFamily="34" charset="0"/>
                <a:cs typeface="Segoe UI" panose="020B0502040204020203" pitchFamily="34" charset="0"/>
              </a:rPr>
              <a:t>OneToOne</a:t>
            </a:r>
            <a:endParaRPr lang="fr-FR" altLang="fr-FR" sz="2200" b="1" dirty="0">
              <a:solidFill>
                <a:schemeClr val="bg1"/>
              </a:solidFill>
              <a:latin typeface="Segoe UI" panose="020B0502040204020203" pitchFamily="34" charset="0"/>
              <a:cs typeface="Segoe UI" panose="020B0502040204020203" pitchFamily="34" charset="0"/>
            </a:endParaRPr>
          </a:p>
          <a:p>
            <a:pPr lvl="0" eaLnBrk="0" fontAlgn="base" hangingPunct="0">
              <a:spcBef>
                <a:spcPct val="0"/>
              </a:spcBef>
              <a:spcAft>
                <a:spcPct val="0"/>
              </a:spcAft>
            </a:pPr>
            <a:r>
              <a:rPr lang="fr-FR" altLang="fr-FR" sz="2200" dirty="0">
                <a:solidFill>
                  <a:schemeClr val="bg1"/>
                </a:solidFill>
                <a:latin typeface="Segoe UI" panose="020B0502040204020203" pitchFamily="34" charset="0"/>
                <a:cs typeface="Segoe UI" panose="020B0502040204020203" pitchFamily="34" charset="0"/>
              </a:rPr>
              <a:t>Une Person possède </a:t>
            </a:r>
            <a:r>
              <a:rPr lang="fr-FR" altLang="fr-FR" sz="2200" b="1" dirty="0">
                <a:solidFill>
                  <a:schemeClr val="bg1"/>
                </a:solidFill>
                <a:latin typeface="Segoe UI" panose="020B0502040204020203" pitchFamily="34" charset="0"/>
                <a:cs typeface="Segoe UI" panose="020B0502040204020203" pitchFamily="34" charset="0"/>
              </a:rPr>
              <a:t>une seule </a:t>
            </a:r>
            <a:r>
              <a:rPr lang="fr-FR" altLang="fr-FR" sz="2200" dirty="0">
                <a:solidFill>
                  <a:schemeClr val="bg1"/>
                </a:solidFill>
                <a:latin typeface="Segoe UI" panose="020B0502040204020203" pitchFamily="34" charset="0"/>
                <a:cs typeface="Segoe UI" panose="020B0502040204020203" pitchFamily="34" charset="0"/>
              </a:rPr>
              <a:t>Address principale. Une Address appartient à </a:t>
            </a:r>
            <a:r>
              <a:rPr lang="fr-FR" altLang="fr-FR" sz="2200" b="1" dirty="0">
                <a:solidFill>
                  <a:schemeClr val="bg1"/>
                </a:solidFill>
                <a:latin typeface="Segoe UI" panose="020B0502040204020203" pitchFamily="34" charset="0"/>
                <a:cs typeface="Segoe UI" panose="020B0502040204020203" pitchFamily="34" charset="0"/>
              </a:rPr>
              <a:t>une seule </a:t>
            </a:r>
            <a:r>
              <a:rPr lang="fr-FR" altLang="fr-FR" sz="2200" dirty="0">
                <a:solidFill>
                  <a:schemeClr val="bg1"/>
                </a:solidFill>
                <a:latin typeface="Segoe UI" panose="020B0502040204020203" pitchFamily="34" charset="0"/>
                <a:cs typeface="Segoe UI" panose="020B0502040204020203" pitchFamily="34" charset="0"/>
              </a:rPr>
              <a:t>Person</a:t>
            </a:r>
            <a:endParaRPr lang="fr-SN" altLang="fr-FR" dirty="0"/>
          </a:p>
        </p:txBody>
      </p:sp>
      <p:pic>
        <p:nvPicPr>
          <p:cNvPr id="9" name="Image 1">
            <a:extLst>
              <a:ext uri="{FF2B5EF4-FFF2-40B4-BE49-F238E27FC236}">
                <a16:creationId xmlns:a16="http://schemas.microsoft.com/office/drawing/2014/main" id="{40387965-BDBA-49A5-A118-4F37399EC65C}"/>
              </a:ext>
            </a:extLst>
          </p:cNvPr>
          <p:cNvPicPr>
            <a:picLocks noChangeAspect="1" noChangeArrowheads="1"/>
          </p:cNvPicPr>
          <p:nvPr>
            <p:custDataLst>
              <p:tags r:id="rId7"/>
            </p:custDataLst>
          </p:nvPr>
        </p:nvPicPr>
        <p:blipFill>
          <a:blip r:embed="rId9">
            <a:extLst>
              <a:ext uri="{28A0092B-C50C-407E-A947-70E740481C1C}">
                <a14:useLocalDpi xmlns:a14="http://schemas.microsoft.com/office/drawing/2010/main" val="0"/>
              </a:ext>
            </a:extLst>
          </a:blip>
          <a:srcRect/>
          <a:stretch>
            <a:fillRect/>
          </a:stretch>
        </p:blipFill>
        <p:spPr bwMode="auto">
          <a:xfrm>
            <a:off x="4264832" y="4954042"/>
            <a:ext cx="10329830" cy="3644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95250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3321624" y="1763967"/>
            <a:ext cx="14963201"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endParaRPr lang="fr-FR" sz="2800" b="1" dirty="0"/>
          </a:p>
          <a:p>
            <a:pPr marL="0" indent="0" algn="just">
              <a:spcAft>
                <a:spcPts val="1200"/>
              </a:spcAft>
              <a:buNone/>
            </a:pPr>
            <a:r>
              <a:rPr lang="fr-FR" sz="2800" b="1" dirty="0"/>
              <a:t>Couches 4 à 6 :</a:t>
            </a:r>
          </a:p>
        </p:txBody>
      </p:sp>
      <p:pic>
        <p:nvPicPr>
          <p:cNvPr id="9" name="Image 1">
            <a:extLst>
              <a:ext uri="{FF2B5EF4-FFF2-40B4-BE49-F238E27FC236}">
                <a16:creationId xmlns:a16="http://schemas.microsoft.com/office/drawing/2014/main" id="{C81D68B1-C76B-4EC0-A086-3AA5201DD110}"/>
              </a:ext>
            </a:extLst>
          </p:cNvPr>
          <p:cNvPicPr>
            <a:picLocks noChangeAspect="1" noChangeArrowheads="1"/>
          </p:cNvPicPr>
          <p:nvPr>
            <p:custDataLst>
              <p:tags r:id="rId5"/>
            </p:custDataLst>
          </p:nvPr>
        </p:nvPicPr>
        <p:blipFill rotWithShape="1">
          <a:blip r:embed="rId7">
            <a:extLst>
              <a:ext uri="{28A0092B-C50C-407E-A947-70E740481C1C}">
                <a14:useLocalDpi xmlns:a14="http://schemas.microsoft.com/office/drawing/2010/main" val="0"/>
              </a:ext>
            </a:extLst>
          </a:blip>
          <a:srcRect l="216" t="50744" r="-216" b="-2394"/>
          <a:stretch>
            <a:fillRect/>
          </a:stretch>
        </p:blipFill>
        <p:spPr bwMode="auto">
          <a:xfrm>
            <a:off x="4370361" y="3329568"/>
            <a:ext cx="12307186" cy="5122730"/>
          </a:xfrm>
          <a:prstGeom prst="rect">
            <a:avLst/>
          </a:prstGeom>
          <a:solidFill>
            <a:srgbClr val="FFFFFF">
              <a:shade val="85000"/>
            </a:srgbClr>
          </a:solidFill>
          <a:ln w="88900" cap="sq">
            <a:solidFill>
              <a:srgbClr val="FFFFFF"/>
            </a:solidFill>
            <a:miter lim="800000"/>
          </a:ln>
          <a:effectLst>
            <a:outerShdw blurRad="50800" dist="38100" dir="2700000" algn="t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5506205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999279" y="2461800"/>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4"/>
            </p:custDataLst>
          </p:nvPr>
        </p:nvSpPr>
        <p:spPr>
          <a:xfrm>
            <a:off x="3151704" y="248232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On aura donc dans la classe </a:t>
            </a:r>
            <a:r>
              <a:rPr lang="fr-FR" sz="2200" b="1" dirty="0"/>
              <a:t>Person</a:t>
            </a:r>
            <a:r>
              <a:rPr lang="fr-FR" sz="2200" dirty="0"/>
              <a:t> :</a:t>
            </a:r>
            <a:endParaRPr lang="fr-SN" sz="2200" dirty="0"/>
          </a:p>
        </p:txBody>
      </p:sp>
      <p:sp>
        <p:nvSpPr>
          <p:cNvPr id="3" name="Rectangle 2">
            <a:extLst>
              <a:ext uri="{FF2B5EF4-FFF2-40B4-BE49-F238E27FC236}">
                <a16:creationId xmlns:a16="http://schemas.microsoft.com/office/drawing/2014/main" id="{40D1C12F-BA9C-46FA-B428-C9C509DED96A}"/>
              </a:ext>
            </a:extLst>
          </p:cNvPr>
          <p:cNvSpPr/>
          <p:nvPr>
            <p:custDataLst>
              <p:tags r:id="rId5"/>
            </p:custDataLst>
          </p:nvPr>
        </p:nvSpPr>
        <p:spPr>
          <a:xfrm>
            <a:off x="3151704" y="5384245"/>
            <a:ext cx="12655183" cy="430887"/>
          </a:xfrm>
          <a:prstGeom prst="rect">
            <a:avLst/>
          </a:prstGeom>
        </p:spPr>
        <p:txBody>
          <a:bodyPr wrap="square">
            <a:spAutoFit/>
          </a:bodyPr>
          <a:lstStyle/>
          <a:p>
            <a:pPr eaLnBrk="0" fontAlgn="base" hangingPunct="0">
              <a:spcBef>
                <a:spcPct val="0"/>
              </a:spcBef>
              <a:spcAft>
                <a:spcPct val="0"/>
              </a:spcAft>
              <a:buNone/>
            </a:pPr>
            <a:r>
              <a:rPr lang="fr-FR" sz="2200" dirty="0">
                <a:solidFill>
                  <a:schemeClr val="bg1"/>
                </a:solidFill>
                <a:latin typeface="Segoe UI" panose="020B0502040204020203" pitchFamily="34" charset="0"/>
                <a:cs typeface="Segoe UI" panose="020B0502040204020203" pitchFamily="34" charset="0"/>
              </a:rPr>
              <a:t>On aura donc dans la classe </a:t>
            </a:r>
            <a:r>
              <a:rPr lang="fr-FR" sz="2200" b="1" dirty="0">
                <a:solidFill>
                  <a:schemeClr val="bg1"/>
                </a:solidFill>
                <a:latin typeface="Segoe UI" panose="020B0502040204020203" pitchFamily="34" charset="0"/>
                <a:cs typeface="Segoe UI" panose="020B0502040204020203" pitchFamily="34" charset="0"/>
              </a:rPr>
              <a:t>Address</a:t>
            </a:r>
            <a:r>
              <a:rPr lang="fr-FR" sz="2200" dirty="0">
                <a:solidFill>
                  <a:schemeClr val="bg1"/>
                </a:solidFill>
                <a:latin typeface="Segoe UI" panose="020B0502040204020203" pitchFamily="34" charset="0"/>
                <a:cs typeface="Segoe UI" panose="020B0502040204020203" pitchFamily="34" charset="0"/>
              </a:rPr>
              <a:t> (optionnel) :</a:t>
            </a:r>
            <a:endParaRPr lang="fr-SN" sz="2200" dirty="0">
              <a:solidFill>
                <a:schemeClr val="bg1"/>
              </a:solidFill>
              <a:latin typeface="Segoe UI" panose="020B0502040204020203" pitchFamily="34" charset="0"/>
              <a:cs typeface="Segoe UI" panose="020B0502040204020203" pitchFamily="34" charset="0"/>
            </a:endParaRPr>
          </a:p>
        </p:txBody>
      </p:sp>
      <p:sp>
        <p:nvSpPr>
          <p:cNvPr id="10" name="ZoneTexte 9">
            <a:extLst>
              <a:ext uri="{FF2B5EF4-FFF2-40B4-BE49-F238E27FC236}">
                <a16:creationId xmlns:a16="http://schemas.microsoft.com/office/drawing/2014/main" id="{9459B781-E775-4D47-93B4-7442618B607A}"/>
              </a:ext>
            </a:extLst>
          </p:cNvPr>
          <p:cNvSpPr txBox="1"/>
          <p:nvPr>
            <p:custDataLst>
              <p:tags r:id="rId6"/>
            </p:custDataLst>
          </p:nvPr>
        </p:nvSpPr>
        <p:spPr>
          <a:xfrm>
            <a:off x="5493155" y="3290780"/>
            <a:ext cx="6537298" cy="1531510"/>
          </a:xfrm>
          <a:prstGeom prst="rect">
            <a:avLst/>
          </a:prstGeom>
          <a:solidFill>
            <a:schemeClr val="tx1"/>
          </a:solidFill>
        </p:spPr>
        <p:txBody>
          <a:bodyPr wrap="square">
            <a:spAutoFit/>
          </a:bodyPr>
          <a:lstStyle/>
          <a:p>
            <a:pPr>
              <a:lnSpc>
                <a:spcPct val="150000"/>
              </a:lnSpc>
              <a:buNone/>
            </a:pP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4EC9B0"/>
                </a:solidFill>
                <a:effectLst/>
                <a:latin typeface="Book Antiqua" panose="02040602050305030304" pitchFamily="18" charset="0"/>
                <a:ea typeface="Times New Roman" panose="02020603050405020304" pitchFamily="18" charset="0"/>
              </a:rPr>
              <a:t>OneToOne</a:t>
            </a:r>
            <a:r>
              <a:rPr lang="fr-FR" sz="1600" dirty="0">
                <a:solidFill>
                  <a:srgbClr val="CCCCCC"/>
                </a:solidFill>
                <a:effectLst/>
                <a:latin typeface="Book Antiqua" panose="02040602050305030304" pitchFamily="18" charset="0"/>
                <a:ea typeface="Times New Roman" panose="02020603050405020304" pitchFamily="18" charset="0"/>
              </a:rPr>
              <a:t>(cascade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CascadeType</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9CDCFE"/>
                </a:solidFill>
                <a:effectLst/>
                <a:latin typeface="Book Antiqua" panose="02040602050305030304" pitchFamily="18" charset="0"/>
                <a:ea typeface="Times New Roman" panose="02020603050405020304" pitchFamily="18" charset="0"/>
              </a:rPr>
              <a:t>ALL</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CCCCCC"/>
                </a:solidFill>
                <a:effectLst/>
                <a:latin typeface="Book Antiqua" panose="02040602050305030304" pitchFamily="18" charset="0"/>
                <a:ea typeface="Times New Roman" panose="02020603050405020304" pitchFamily="18" charset="0"/>
              </a:rPr>
              <a:t>fetch</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FetchType</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9CDCFE"/>
                </a:solidFill>
                <a:effectLst/>
                <a:latin typeface="Book Antiqua" panose="02040602050305030304" pitchFamily="18" charset="0"/>
                <a:ea typeface="Times New Roman" panose="02020603050405020304" pitchFamily="18" charset="0"/>
              </a:rPr>
              <a:t>LAZY</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4EC9B0"/>
                </a:solidFill>
                <a:effectLst/>
                <a:latin typeface="Book Antiqua" panose="02040602050305030304" pitchFamily="18" charset="0"/>
                <a:ea typeface="Times New Roman" panose="02020603050405020304" pitchFamily="18" charset="0"/>
              </a:rPr>
              <a:t>JoinColumn</a:t>
            </a:r>
            <a:r>
              <a:rPr lang="fr-FR" sz="1600" dirty="0">
                <a:solidFill>
                  <a:srgbClr val="CCCCCC"/>
                </a:solidFill>
                <a:effectLst/>
                <a:latin typeface="Book Antiqua" panose="02040602050305030304" pitchFamily="18" charset="0"/>
                <a:ea typeface="Times New Roman" panose="02020603050405020304" pitchFamily="18" charset="0"/>
              </a:rPr>
              <a:t>(name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CE9178"/>
                </a:solidFill>
                <a:effectLst/>
                <a:latin typeface="Book Antiqua" panose="02040602050305030304" pitchFamily="18" charset="0"/>
                <a:ea typeface="Times New Roman" panose="02020603050405020304" pitchFamily="18" charset="0"/>
              </a:rPr>
              <a:t>"</a:t>
            </a:r>
            <a:r>
              <a:rPr lang="fr-FR" sz="1600" dirty="0" err="1">
                <a:solidFill>
                  <a:srgbClr val="CE9178"/>
                </a:solidFill>
                <a:effectLst/>
                <a:latin typeface="Book Antiqua" panose="02040602050305030304" pitchFamily="18" charset="0"/>
                <a:ea typeface="Times New Roman" panose="02020603050405020304" pitchFamily="18" charset="0"/>
              </a:rPr>
              <a:t>address_id</a:t>
            </a:r>
            <a:r>
              <a:rPr lang="fr-FR" sz="1600" dirty="0">
                <a:solidFill>
                  <a:srgbClr val="CE9178"/>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err="1">
                <a:solidFill>
                  <a:srgbClr val="569CD6"/>
                </a:solidFill>
                <a:effectLst/>
                <a:latin typeface="Book Antiqua" panose="02040602050305030304" pitchFamily="18" charset="0"/>
                <a:ea typeface="Times New Roman" panose="02020603050405020304" pitchFamily="18" charset="0"/>
              </a:rPr>
              <a:t>private</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4EC9B0"/>
                </a:solidFill>
                <a:effectLst/>
                <a:latin typeface="Book Antiqua" panose="02040602050305030304" pitchFamily="18" charset="0"/>
                <a:ea typeface="Times New Roman" panose="02020603050405020304" pitchFamily="18" charset="0"/>
              </a:rPr>
              <a:t>Address</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address</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p:txBody>
      </p:sp>
      <p:sp>
        <p:nvSpPr>
          <p:cNvPr id="11" name="ZoneTexte 10">
            <a:extLst>
              <a:ext uri="{FF2B5EF4-FFF2-40B4-BE49-F238E27FC236}">
                <a16:creationId xmlns:a16="http://schemas.microsoft.com/office/drawing/2014/main" id="{F92DE971-8EA3-4618-A734-F3C47BD3C8F7}"/>
              </a:ext>
            </a:extLst>
          </p:cNvPr>
          <p:cNvSpPr txBox="1"/>
          <p:nvPr>
            <p:custDataLst>
              <p:tags r:id="rId7"/>
            </p:custDataLst>
          </p:nvPr>
        </p:nvSpPr>
        <p:spPr>
          <a:xfrm>
            <a:off x="5637534" y="6238368"/>
            <a:ext cx="6537298" cy="792846"/>
          </a:xfrm>
          <a:prstGeom prst="rect">
            <a:avLst/>
          </a:prstGeom>
          <a:solidFill>
            <a:schemeClr val="tx1"/>
          </a:solidFill>
        </p:spPr>
        <p:txBody>
          <a:bodyPr wrap="square">
            <a:spAutoFit/>
          </a:bodyPr>
          <a:lstStyle/>
          <a:p>
            <a:pPr>
              <a:lnSpc>
                <a:spcPct val="150000"/>
              </a:lnSpc>
              <a:buNone/>
            </a:pP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4EC9B0"/>
                </a:solidFill>
                <a:effectLst/>
                <a:latin typeface="Book Antiqua" panose="02040602050305030304" pitchFamily="18" charset="0"/>
                <a:ea typeface="Times New Roman" panose="02020603050405020304" pitchFamily="18" charset="0"/>
              </a:rPr>
              <a:t>OneToOne</a:t>
            </a:r>
            <a:r>
              <a:rPr lang="fr-FR" sz="1600" dirty="0">
                <a:solidFill>
                  <a:srgbClr val="CCCCCC"/>
                </a:solidFill>
                <a:effectLst/>
                <a:latin typeface="Book Antiqua" panose="02040602050305030304" pitchFamily="18" charset="0"/>
                <a:ea typeface="Times New Roman" panose="02020603050405020304" pitchFamily="18" charset="0"/>
              </a:rPr>
              <a:t>(mappedBy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CE9178"/>
                </a:solidFill>
                <a:effectLst/>
                <a:latin typeface="Book Antiqua" panose="02040602050305030304" pitchFamily="18" charset="0"/>
                <a:ea typeface="Times New Roman" panose="02020603050405020304" pitchFamily="18" charset="0"/>
              </a:rPr>
              <a:t>"</a:t>
            </a:r>
            <a:r>
              <a:rPr lang="fr-FR" sz="1600" dirty="0" err="1">
                <a:solidFill>
                  <a:srgbClr val="CE9178"/>
                </a:solidFill>
                <a:effectLst/>
                <a:latin typeface="Book Antiqua" panose="02040602050305030304" pitchFamily="18" charset="0"/>
                <a:ea typeface="Times New Roman" panose="02020603050405020304" pitchFamily="18" charset="0"/>
              </a:rPr>
              <a:t>address</a:t>
            </a:r>
            <a:r>
              <a:rPr lang="fr-FR" sz="1600" dirty="0">
                <a:solidFill>
                  <a:srgbClr val="CE9178"/>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ct val="150000"/>
              </a:lnSpc>
              <a:buNone/>
            </a:pPr>
            <a:r>
              <a:rPr lang="fr-FR" sz="1600" dirty="0" err="1">
                <a:solidFill>
                  <a:srgbClr val="569CD6"/>
                </a:solidFill>
                <a:effectLst/>
                <a:latin typeface="Book Antiqua" panose="02040602050305030304" pitchFamily="18" charset="0"/>
                <a:ea typeface="Times New Roman" panose="02020603050405020304" pitchFamily="18" charset="0"/>
              </a:rPr>
              <a:t>private</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4EC9B0"/>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3645649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1">
            <a:extLst>
              <a:ext uri="{FF2B5EF4-FFF2-40B4-BE49-F238E27FC236}">
                <a16:creationId xmlns:a16="http://schemas.microsoft.com/office/drawing/2014/main" id="{9CC4241F-7019-42D4-9500-362A936E418C}"/>
              </a:ext>
            </a:extLst>
          </p:cNvPr>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4204675" y="4589244"/>
            <a:ext cx="10329830" cy="357405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2"/>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3"/>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4"/>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3" name="Rectangle 2">
            <a:extLst>
              <a:ext uri="{FF2B5EF4-FFF2-40B4-BE49-F238E27FC236}">
                <a16:creationId xmlns:a16="http://schemas.microsoft.com/office/drawing/2014/main" id="{40D1C12F-BA9C-46FA-B428-C9C509DED96A}"/>
              </a:ext>
            </a:extLst>
          </p:cNvPr>
          <p:cNvSpPr/>
          <p:nvPr>
            <p:custDataLst>
              <p:tags r:id="rId5"/>
            </p:custDataLst>
          </p:nvPr>
        </p:nvSpPr>
        <p:spPr>
          <a:xfrm>
            <a:off x="2949775" y="2684253"/>
            <a:ext cx="14308909" cy="1277273"/>
          </a:xfrm>
          <a:prstGeom prst="rect">
            <a:avLst/>
          </a:prstGeom>
        </p:spPr>
        <p:txBody>
          <a:bodyPr wrap="square">
            <a:spAutoFit/>
          </a:bodyPr>
          <a:lstStyle/>
          <a:p>
            <a:pPr marR="0" eaLnBrk="0" fontAlgn="base" hangingPunct="0">
              <a:lnSpc>
                <a:spcPct val="150000"/>
              </a:lnSpc>
              <a:spcBef>
                <a:spcPct val="0"/>
              </a:spcBef>
              <a:spcAft>
                <a:spcPct val="0"/>
              </a:spcAft>
              <a:buClrTx/>
              <a:buSzTx/>
              <a:tabLst/>
            </a:pPr>
            <a:r>
              <a:rPr lang="fr-FR" altLang="fr-FR" sz="2200" b="1" dirty="0">
                <a:solidFill>
                  <a:schemeClr val="bg1"/>
                </a:solidFill>
                <a:latin typeface="Segoe UI" panose="020B0502040204020203" pitchFamily="34" charset="0"/>
                <a:cs typeface="Segoe UI" panose="020B0502040204020203" pitchFamily="34" charset="0"/>
              </a:rPr>
              <a:t>Relation </a:t>
            </a:r>
            <a:r>
              <a:rPr lang="fr-FR" altLang="fr-FR" sz="2200" b="1" dirty="0" err="1">
                <a:solidFill>
                  <a:schemeClr val="bg1"/>
                </a:solidFill>
                <a:latin typeface="Segoe UI" panose="020B0502040204020203" pitchFamily="34" charset="0"/>
                <a:cs typeface="Segoe UI" panose="020B0502040204020203" pitchFamily="34" charset="0"/>
              </a:rPr>
              <a:t>OneToMany</a:t>
            </a:r>
            <a:endParaRPr lang="fr-FR" altLang="fr-FR" sz="2200" b="1" dirty="0">
              <a:solidFill>
                <a:schemeClr val="bg1"/>
              </a:solidFill>
              <a:latin typeface="Segoe UI" panose="020B0502040204020203" pitchFamily="34" charset="0"/>
              <a:cs typeface="Segoe UI" panose="020B0502040204020203" pitchFamily="34" charset="0"/>
            </a:endParaRPr>
          </a:p>
          <a:p>
            <a:pPr eaLnBrk="0" fontAlgn="base" hangingPunct="0">
              <a:spcBef>
                <a:spcPct val="0"/>
              </a:spcBef>
              <a:spcAft>
                <a:spcPct val="0"/>
              </a:spcAft>
            </a:pPr>
            <a:r>
              <a:rPr lang="fr-FR" altLang="fr-FR" sz="2200" dirty="0">
                <a:solidFill>
                  <a:schemeClr val="bg1"/>
                </a:solidFill>
                <a:latin typeface="Segoe UI" panose="020B0502040204020203" pitchFamily="34" charset="0"/>
                <a:cs typeface="Segoe UI" panose="020B0502040204020203" pitchFamily="34" charset="0"/>
              </a:rPr>
              <a:t>Une Person peut avoir plusieurs Address. </a:t>
            </a:r>
            <a:br>
              <a:rPr lang="fr-FR" altLang="fr-FR" sz="2200" dirty="0">
                <a:solidFill>
                  <a:schemeClr val="bg1"/>
                </a:solidFill>
                <a:latin typeface="Segoe UI" panose="020B0502040204020203" pitchFamily="34" charset="0"/>
                <a:cs typeface="Segoe UI" panose="020B0502040204020203" pitchFamily="34" charset="0"/>
              </a:rPr>
            </a:br>
            <a:r>
              <a:rPr lang="fr-FR" altLang="fr-FR" sz="2200" dirty="0">
                <a:solidFill>
                  <a:schemeClr val="bg1"/>
                </a:solidFill>
                <a:latin typeface="Segoe UI" panose="020B0502040204020203" pitchFamily="34" charset="0"/>
                <a:cs typeface="Segoe UI" panose="020B0502040204020203" pitchFamily="34" charset="0"/>
              </a:rPr>
              <a:t>C'est le cas le plus courant pour votre classe initiale avec List&lt;Address&gt;.</a:t>
            </a:r>
            <a:endParaRPr lang="fr-SN" altLang="fr-FR" sz="2200"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6679843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999279" y="2461800"/>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4"/>
            </p:custDataLst>
          </p:nvPr>
        </p:nvSpPr>
        <p:spPr>
          <a:xfrm>
            <a:off x="3151704" y="248232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On aura donc dans la classe </a:t>
            </a:r>
            <a:r>
              <a:rPr lang="fr-FR" sz="2200" b="1" dirty="0"/>
              <a:t>Person</a:t>
            </a:r>
            <a:r>
              <a:rPr lang="fr-FR" sz="2200" dirty="0"/>
              <a:t> :</a:t>
            </a:r>
            <a:endParaRPr lang="fr-SN" sz="2200" dirty="0"/>
          </a:p>
        </p:txBody>
      </p:sp>
      <p:sp>
        <p:nvSpPr>
          <p:cNvPr id="3" name="Rectangle 2">
            <a:extLst>
              <a:ext uri="{FF2B5EF4-FFF2-40B4-BE49-F238E27FC236}">
                <a16:creationId xmlns:a16="http://schemas.microsoft.com/office/drawing/2014/main" id="{40D1C12F-BA9C-46FA-B428-C9C509DED96A}"/>
              </a:ext>
            </a:extLst>
          </p:cNvPr>
          <p:cNvSpPr/>
          <p:nvPr>
            <p:custDataLst>
              <p:tags r:id="rId5"/>
            </p:custDataLst>
          </p:nvPr>
        </p:nvSpPr>
        <p:spPr>
          <a:xfrm>
            <a:off x="3151704" y="5384245"/>
            <a:ext cx="12655183" cy="430887"/>
          </a:xfrm>
          <a:prstGeom prst="rect">
            <a:avLst/>
          </a:prstGeom>
        </p:spPr>
        <p:txBody>
          <a:bodyPr wrap="square">
            <a:spAutoFit/>
          </a:bodyPr>
          <a:lstStyle/>
          <a:p>
            <a:pPr eaLnBrk="0" fontAlgn="base" hangingPunct="0">
              <a:spcBef>
                <a:spcPct val="0"/>
              </a:spcBef>
              <a:spcAft>
                <a:spcPct val="0"/>
              </a:spcAft>
              <a:buNone/>
            </a:pPr>
            <a:r>
              <a:rPr lang="fr-FR" sz="2200" dirty="0">
                <a:solidFill>
                  <a:schemeClr val="bg1"/>
                </a:solidFill>
                <a:latin typeface="Segoe UI" panose="020B0502040204020203" pitchFamily="34" charset="0"/>
                <a:cs typeface="Segoe UI" panose="020B0502040204020203" pitchFamily="34" charset="0"/>
              </a:rPr>
              <a:t>On aura donc dans la classe </a:t>
            </a:r>
            <a:r>
              <a:rPr lang="fr-FR" sz="2200" b="1" dirty="0">
                <a:solidFill>
                  <a:schemeClr val="bg1"/>
                </a:solidFill>
                <a:latin typeface="Segoe UI" panose="020B0502040204020203" pitchFamily="34" charset="0"/>
                <a:cs typeface="Segoe UI" panose="020B0502040204020203" pitchFamily="34" charset="0"/>
              </a:rPr>
              <a:t>Address</a:t>
            </a:r>
            <a:r>
              <a:rPr lang="fr-FR" sz="2200" dirty="0">
                <a:solidFill>
                  <a:schemeClr val="bg1"/>
                </a:solidFill>
                <a:latin typeface="Segoe UI" panose="020B0502040204020203" pitchFamily="34" charset="0"/>
                <a:cs typeface="Segoe UI" panose="020B0502040204020203" pitchFamily="34" charset="0"/>
              </a:rPr>
              <a:t> :</a:t>
            </a:r>
            <a:endParaRPr lang="fr-SN" sz="2200" dirty="0">
              <a:solidFill>
                <a:schemeClr val="bg1"/>
              </a:solidFill>
              <a:latin typeface="Segoe UI" panose="020B0502040204020203" pitchFamily="34" charset="0"/>
              <a:cs typeface="Segoe UI" panose="020B0502040204020203" pitchFamily="34" charset="0"/>
            </a:endParaRPr>
          </a:p>
        </p:txBody>
      </p:sp>
      <p:sp>
        <p:nvSpPr>
          <p:cNvPr id="10" name="ZoneTexte 9">
            <a:extLst>
              <a:ext uri="{FF2B5EF4-FFF2-40B4-BE49-F238E27FC236}">
                <a16:creationId xmlns:a16="http://schemas.microsoft.com/office/drawing/2014/main" id="{9459B781-E775-4D47-93B4-7442618B607A}"/>
              </a:ext>
            </a:extLst>
          </p:cNvPr>
          <p:cNvSpPr txBox="1"/>
          <p:nvPr>
            <p:custDataLst>
              <p:tags r:id="rId6"/>
            </p:custDataLst>
          </p:nvPr>
        </p:nvSpPr>
        <p:spPr>
          <a:xfrm>
            <a:off x="5493155" y="3108921"/>
            <a:ext cx="6537298" cy="2063706"/>
          </a:xfrm>
          <a:prstGeom prst="rect">
            <a:avLst/>
          </a:prstGeom>
          <a:solidFill>
            <a:schemeClr val="tx1"/>
          </a:solidFill>
        </p:spPr>
        <p:txBody>
          <a:bodyPr wrap="square">
            <a:spAutoFit/>
          </a:bodyPr>
          <a:lstStyle/>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OneToMany</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CCCCCC"/>
                </a:solidFill>
                <a:latin typeface="Book Antiqua" panose="02040602050305030304" pitchFamily="18" charset="0"/>
                <a:ea typeface="Times New Roman" panose="02020603050405020304" pitchFamily="18" charset="0"/>
              </a:rPr>
              <a:t>mappedBy</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           cascade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CascadeType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ALL</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orphanRemoval</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true</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fetch</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FetchType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LAZY</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569CD6"/>
                </a:solidFill>
                <a:latin typeface="Book Antiqua" panose="02040602050305030304" pitchFamily="18" charset="0"/>
                <a:ea typeface="Times New Roman" panose="02020603050405020304" pitchFamily="18" charset="0"/>
              </a:rPr>
              <a:t>private</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4EC9B0"/>
                </a:solidFill>
                <a:latin typeface="Book Antiqua" panose="02040602050305030304" pitchFamily="18" charset="0"/>
                <a:ea typeface="Times New Roman" panose="02020603050405020304" pitchFamily="18" charset="0"/>
              </a:rPr>
              <a:t>List</a:t>
            </a:r>
            <a:r>
              <a:rPr lang="fr-FR" sz="1600" dirty="0">
                <a:solidFill>
                  <a:srgbClr val="D4D4D4"/>
                </a:solidFill>
                <a:latin typeface="Book Antiqua" panose="02040602050305030304" pitchFamily="18" charset="0"/>
                <a:ea typeface="Times New Roman" panose="02020603050405020304" pitchFamily="18" charset="0"/>
              </a:rPr>
              <a:t>&lt;</a:t>
            </a:r>
            <a:r>
              <a:rPr lang="fr-FR" sz="1600" dirty="0">
                <a:solidFill>
                  <a:srgbClr val="4EC9B0"/>
                </a:solidFill>
                <a:latin typeface="Book Antiqua" panose="02040602050305030304" pitchFamily="18" charset="0"/>
                <a:ea typeface="Times New Roman" panose="02020603050405020304" pitchFamily="18" charset="0"/>
              </a:rPr>
              <a:t>Address</a:t>
            </a:r>
            <a:r>
              <a:rPr lang="fr-FR" sz="1600" dirty="0">
                <a:solidFill>
                  <a:srgbClr val="D4D4D4"/>
                </a:solidFill>
                <a:latin typeface="Book Antiqua" panose="02040602050305030304" pitchFamily="18" charset="0"/>
                <a:ea typeface="Times New Roman" panose="02020603050405020304" pitchFamily="18" charset="0"/>
              </a:rPr>
              <a:t>&gt;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addresses</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586C0"/>
                </a:solidFill>
                <a:latin typeface="Book Antiqua" panose="02040602050305030304" pitchFamily="18" charset="0"/>
                <a:ea typeface="Times New Roman" panose="02020603050405020304" pitchFamily="18" charset="0"/>
              </a:rPr>
              <a:t>new</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ArrayList</a:t>
            </a:r>
            <a:r>
              <a:rPr lang="fr-FR" sz="1600" dirty="0">
                <a:solidFill>
                  <a:srgbClr val="CCCCCC"/>
                </a:solidFill>
                <a:latin typeface="Book Antiqua" panose="02040602050305030304" pitchFamily="18" charset="0"/>
                <a:ea typeface="Times New Roman" panose="02020603050405020304" pitchFamily="18" charset="0"/>
              </a:rPr>
              <a:t>&lt;&gt;();</a:t>
            </a:r>
            <a:endParaRPr lang="fr-SN" sz="1600" dirty="0">
              <a:effectLst/>
              <a:latin typeface="Times New Roman" panose="02020603050405020304" pitchFamily="18" charset="0"/>
              <a:ea typeface="Times New Roman" panose="02020603050405020304" pitchFamily="18" charset="0"/>
            </a:endParaRPr>
          </a:p>
        </p:txBody>
      </p:sp>
      <p:sp>
        <p:nvSpPr>
          <p:cNvPr id="11" name="ZoneTexte 10">
            <a:extLst>
              <a:ext uri="{FF2B5EF4-FFF2-40B4-BE49-F238E27FC236}">
                <a16:creationId xmlns:a16="http://schemas.microsoft.com/office/drawing/2014/main" id="{F92DE971-8EA3-4618-A734-F3C47BD3C8F7}"/>
              </a:ext>
            </a:extLst>
          </p:cNvPr>
          <p:cNvSpPr txBox="1"/>
          <p:nvPr>
            <p:custDataLst>
              <p:tags r:id="rId7"/>
            </p:custDataLst>
          </p:nvPr>
        </p:nvSpPr>
        <p:spPr>
          <a:xfrm>
            <a:off x="5493155" y="6166179"/>
            <a:ext cx="6537298" cy="1396857"/>
          </a:xfrm>
          <a:prstGeom prst="rect">
            <a:avLst/>
          </a:prstGeom>
          <a:solidFill>
            <a:schemeClr val="tx1"/>
          </a:solidFill>
        </p:spPr>
        <p:txBody>
          <a:bodyPr wrap="square">
            <a:spAutoFit/>
          </a:bodyPr>
          <a:lstStyle/>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ManyToOne</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CCCCCC"/>
                </a:solidFill>
                <a:latin typeface="Book Antiqua" panose="02040602050305030304" pitchFamily="18" charset="0"/>
                <a:ea typeface="Times New Roman" panose="02020603050405020304" pitchFamily="18" charset="0"/>
              </a:rPr>
              <a:t>fetch</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FetchType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LAZY</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JoinColumn</a:t>
            </a:r>
            <a:r>
              <a:rPr lang="fr-FR" sz="1600" dirty="0">
                <a:solidFill>
                  <a:srgbClr val="CCCCCC"/>
                </a:solidFill>
                <a:latin typeface="Book Antiqua" panose="02040602050305030304" pitchFamily="18" charset="0"/>
                <a:ea typeface="Times New Roman" panose="02020603050405020304" pitchFamily="18" charset="0"/>
              </a:rPr>
              <a:t>(name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a:t>
            </a:r>
            <a:r>
              <a:rPr lang="fr-FR" sz="1600" dirty="0" err="1">
                <a:solidFill>
                  <a:srgbClr val="CE9178"/>
                </a:solidFill>
                <a:latin typeface="Book Antiqua" panose="02040602050305030304" pitchFamily="18" charset="0"/>
                <a:ea typeface="Times New Roman" panose="02020603050405020304" pitchFamily="18" charset="0"/>
              </a:rPr>
              <a:t>person_id</a:t>
            </a:r>
            <a:r>
              <a:rPr lang="fr-FR" sz="1600" dirty="0">
                <a:solidFill>
                  <a:srgbClr val="CE9178"/>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nullable</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false</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600"/>
              </a:lnSpc>
              <a:buNone/>
            </a:pPr>
            <a:r>
              <a:rPr lang="fr-FR" sz="1600" dirty="0">
                <a:solidFill>
                  <a:srgbClr val="569CD6"/>
                </a:solidFill>
                <a:latin typeface="Book Antiqua" panose="02040602050305030304" pitchFamily="18" charset="0"/>
                <a:ea typeface="Times New Roman" panose="02020603050405020304" pitchFamily="18" charset="0"/>
              </a:rPr>
              <a:t>private</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1692455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3" name="Rectangle 2">
            <a:extLst>
              <a:ext uri="{FF2B5EF4-FFF2-40B4-BE49-F238E27FC236}">
                <a16:creationId xmlns:a16="http://schemas.microsoft.com/office/drawing/2014/main" id="{40D1C12F-BA9C-46FA-B428-C9C509DED96A}"/>
              </a:ext>
            </a:extLst>
          </p:cNvPr>
          <p:cNvSpPr/>
          <p:nvPr>
            <p:custDataLst>
              <p:tags r:id="rId4"/>
            </p:custDataLst>
          </p:nvPr>
        </p:nvSpPr>
        <p:spPr>
          <a:xfrm>
            <a:off x="2967135" y="1953349"/>
            <a:ext cx="14308909" cy="1446550"/>
          </a:xfrm>
          <a:prstGeom prst="rect">
            <a:avLst/>
          </a:prstGeom>
        </p:spPr>
        <p:txBody>
          <a:bodyPr wrap="square">
            <a:spAutoFit/>
          </a:bodyPr>
          <a:lstStyle/>
          <a:p>
            <a:pPr lvl="0" eaLnBrk="0" fontAlgn="base" hangingPunct="0">
              <a:lnSpc>
                <a:spcPct val="150000"/>
              </a:lnSpc>
              <a:spcBef>
                <a:spcPct val="0"/>
              </a:spcBef>
              <a:spcAft>
                <a:spcPct val="0"/>
              </a:spcAft>
            </a:pPr>
            <a:r>
              <a:rPr lang="fr-FR" altLang="fr-FR" sz="2200" b="1" dirty="0">
                <a:solidFill>
                  <a:schemeClr val="bg1"/>
                </a:solidFill>
                <a:latin typeface="Segoe UI" panose="020B0502040204020203" pitchFamily="34" charset="0"/>
                <a:cs typeface="Segoe UI" panose="020B0502040204020203" pitchFamily="34" charset="0"/>
              </a:rPr>
              <a:t>Relation </a:t>
            </a:r>
            <a:r>
              <a:rPr lang="fr-FR" altLang="fr-FR" sz="2200" b="1" dirty="0" err="1">
                <a:solidFill>
                  <a:schemeClr val="bg1"/>
                </a:solidFill>
                <a:latin typeface="Segoe UI" panose="020B0502040204020203" pitchFamily="34" charset="0"/>
                <a:cs typeface="Segoe UI" panose="020B0502040204020203" pitchFamily="34" charset="0"/>
              </a:rPr>
              <a:t>ManyToOne</a:t>
            </a:r>
            <a:endParaRPr lang="fr-FR" altLang="fr-FR" sz="2200" b="1" dirty="0">
              <a:solidFill>
                <a:schemeClr val="bg1"/>
              </a:solidFill>
              <a:latin typeface="Segoe UI" panose="020B0502040204020203" pitchFamily="34" charset="0"/>
              <a:cs typeface="Segoe UI" panose="020B0502040204020203" pitchFamily="34" charset="0"/>
            </a:endParaRPr>
          </a:p>
          <a:p>
            <a:pPr lvl="0" eaLnBrk="0" fontAlgn="base" hangingPunct="0">
              <a:lnSpc>
                <a:spcPct val="150000"/>
              </a:lnSpc>
              <a:spcBef>
                <a:spcPct val="0"/>
              </a:spcBef>
              <a:spcAft>
                <a:spcPct val="0"/>
              </a:spcAft>
            </a:pPr>
            <a:endParaRPr lang="fr-FR" altLang="fr-FR" sz="2200" b="1" dirty="0">
              <a:solidFill>
                <a:schemeClr val="bg1"/>
              </a:solidFill>
              <a:latin typeface="Segoe UI" panose="020B0502040204020203" pitchFamily="34" charset="0"/>
              <a:cs typeface="Segoe UI" panose="020B0502040204020203" pitchFamily="34" charset="0"/>
            </a:endParaRPr>
          </a:p>
          <a:p>
            <a:pPr lvl="0" eaLnBrk="0" fontAlgn="base" hangingPunct="0">
              <a:spcBef>
                <a:spcPct val="0"/>
              </a:spcBef>
              <a:spcAft>
                <a:spcPct val="0"/>
              </a:spcAft>
            </a:pPr>
            <a:r>
              <a:rPr lang="fr-FR" altLang="fr-FR" sz="2200" dirty="0">
                <a:solidFill>
                  <a:schemeClr val="bg1"/>
                </a:solidFill>
                <a:latin typeface="Segoe UI" panose="020B0502040204020203" pitchFamily="34" charset="0"/>
                <a:cs typeface="Segoe UI" panose="020B0502040204020203" pitchFamily="34" charset="0"/>
              </a:rPr>
              <a:t>Plusieurs Address partagent la </a:t>
            </a:r>
            <a:r>
              <a:rPr lang="fr-FR" altLang="fr-FR" sz="2200" b="1" dirty="0">
                <a:solidFill>
                  <a:schemeClr val="bg1"/>
                </a:solidFill>
                <a:latin typeface="Segoe UI" panose="020B0502040204020203" pitchFamily="34" charset="0"/>
                <a:cs typeface="Segoe UI" panose="020B0502040204020203" pitchFamily="34" charset="0"/>
              </a:rPr>
              <a:t>même</a:t>
            </a:r>
            <a:r>
              <a:rPr lang="fr-FR" altLang="fr-FR" sz="2200" dirty="0">
                <a:solidFill>
                  <a:schemeClr val="bg1"/>
                </a:solidFill>
                <a:latin typeface="Segoe UI" panose="020B0502040204020203" pitchFamily="34" charset="0"/>
                <a:cs typeface="Segoe UI" panose="020B0502040204020203" pitchFamily="34" charset="0"/>
              </a:rPr>
              <a:t> Person (famille, organisation). C'est la FK simple, la plus performante.</a:t>
            </a:r>
            <a:endParaRPr lang="fr-SN" altLang="fr-FR" sz="2200" dirty="0">
              <a:solidFill>
                <a:schemeClr val="bg1"/>
              </a:solidFill>
              <a:latin typeface="Segoe UI" panose="020B0502040204020203" pitchFamily="34" charset="0"/>
              <a:cs typeface="Segoe UI" panose="020B0502040204020203" pitchFamily="34" charset="0"/>
            </a:endParaRPr>
          </a:p>
        </p:txBody>
      </p:sp>
      <p:sp>
        <p:nvSpPr>
          <p:cNvPr id="7" name="ZoneTexte 6">
            <a:extLst>
              <a:ext uri="{FF2B5EF4-FFF2-40B4-BE49-F238E27FC236}">
                <a16:creationId xmlns:a16="http://schemas.microsoft.com/office/drawing/2014/main" id="{3352CC87-95E7-4307-8BE7-17149399A57E}"/>
              </a:ext>
            </a:extLst>
          </p:cNvPr>
          <p:cNvSpPr txBox="1"/>
          <p:nvPr>
            <p:custDataLst>
              <p:tags r:id="rId5"/>
            </p:custDataLst>
          </p:nvPr>
        </p:nvSpPr>
        <p:spPr>
          <a:xfrm>
            <a:off x="4433455" y="3721606"/>
            <a:ext cx="6094990" cy="430887"/>
          </a:xfrm>
          <a:prstGeom prst="rect">
            <a:avLst/>
          </a:prstGeom>
          <a:noFill/>
        </p:spPr>
        <p:txBody>
          <a:bodyPr wrap="square">
            <a:spAutoFit/>
          </a:bodyPr>
          <a:lstStyle/>
          <a:p>
            <a:pPr eaLnBrk="0" fontAlgn="base" hangingPunct="0">
              <a:spcBef>
                <a:spcPct val="0"/>
              </a:spcBef>
              <a:spcAft>
                <a:spcPct val="0"/>
              </a:spcAft>
            </a:pPr>
            <a:r>
              <a:rPr lang="fr-FR" sz="2200" dirty="0">
                <a:solidFill>
                  <a:schemeClr val="bg1"/>
                </a:solidFill>
                <a:latin typeface="Segoe UI" panose="020B0502040204020203" pitchFamily="34" charset="0"/>
                <a:cs typeface="Segoe UI" panose="020B0502040204020203" pitchFamily="34" charset="0"/>
              </a:rPr>
              <a:t>On aura donc dans la classe </a:t>
            </a:r>
            <a:r>
              <a:rPr lang="fr-FR" sz="2200" b="1" dirty="0" err="1">
                <a:solidFill>
                  <a:schemeClr val="bg1"/>
                </a:solidFill>
                <a:latin typeface="Segoe UI" panose="020B0502040204020203" pitchFamily="34" charset="0"/>
                <a:cs typeface="Segoe UI" panose="020B0502040204020203" pitchFamily="34" charset="0"/>
              </a:rPr>
              <a:t>Adress</a:t>
            </a:r>
            <a:r>
              <a:rPr lang="fr-FR" sz="2200" dirty="0">
                <a:solidFill>
                  <a:schemeClr val="bg1"/>
                </a:solidFill>
                <a:latin typeface="Segoe UI" panose="020B0502040204020203" pitchFamily="34" charset="0"/>
                <a:cs typeface="Segoe UI" panose="020B0502040204020203" pitchFamily="34" charset="0"/>
              </a:rPr>
              <a:t> :</a:t>
            </a:r>
            <a:endParaRPr lang="fr-SN" sz="2200" dirty="0">
              <a:solidFill>
                <a:schemeClr val="bg1"/>
              </a:solidFill>
              <a:latin typeface="Segoe UI" panose="020B0502040204020203" pitchFamily="34" charset="0"/>
              <a:cs typeface="Segoe UI" panose="020B0502040204020203" pitchFamily="34" charset="0"/>
            </a:endParaRPr>
          </a:p>
        </p:txBody>
      </p:sp>
      <p:sp>
        <p:nvSpPr>
          <p:cNvPr id="8" name="ZoneTexte 7">
            <a:extLst>
              <a:ext uri="{FF2B5EF4-FFF2-40B4-BE49-F238E27FC236}">
                <a16:creationId xmlns:a16="http://schemas.microsoft.com/office/drawing/2014/main" id="{C36634C7-324D-494E-8901-E4793B24EF96}"/>
              </a:ext>
            </a:extLst>
          </p:cNvPr>
          <p:cNvSpPr txBox="1"/>
          <p:nvPr>
            <p:custDataLst>
              <p:tags r:id="rId6"/>
            </p:custDataLst>
          </p:nvPr>
        </p:nvSpPr>
        <p:spPr>
          <a:xfrm>
            <a:off x="4433455" y="5929566"/>
            <a:ext cx="6094990" cy="430887"/>
          </a:xfrm>
          <a:prstGeom prst="rect">
            <a:avLst/>
          </a:prstGeom>
          <a:noFill/>
        </p:spPr>
        <p:txBody>
          <a:bodyPr wrap="square">
            <a:spAutoFit/>
          </a:bodyPr>
          <a:lstStyle/>
          <a:p>
            <a:pPr eaLnBrk="0" fontAlgn="base" hangingPunct="0">
              <a:spcBef>
                <a:spcPct val="0"/>
              </a:spcBef>
              <a:spcAft>
                <a:spcPct val="0"/>
              </a:spcAft>
            </a:pPr>
            <a:r>
              <a:rPr lang="fr-FR" sz="2200" dirty="0">
                <a:solidFill>
                  <a:schemeClr val="bg1"/>
                </a:solidFill>
                <a:latin typeface="Segoe UI" panose="020B0502040204020203" pitchFamily="34" charset="0"/>
                <a:cs typeface="Segoe UI" panose="020B0502040204020203" pitchFamily="34" charset="0"/>
              </a:rPr>
              <a:t>Pour une utilisation concrète, on aura :</a:t>
            </a:r>
            <a:endParaRPr lang="fr-SN" sz="2200" dirty="0">
              <a:solidFill>
                <a:schemeClr val="bg1"/>
              </a:solidFill>
              <a:latin typeface="Segoe UI" panose="020B0502040204020203" pitchFamily="34" charset="0"/>
              <a:cs typeface="Segoe UI" panose="020B0502040204020203" pitchFamily="34" charset="0"/>
            </a:endParaRPr>
          </a:p>
        </p:txBody>
      </p:sp>
      <p:sp>
        <p:nvSpPr>
          <p:cNvPr id="9" name="ZoneTexte 8">
            <a:extLst>
              <a:ext uri="{FF2B5EF4-FFF2-40B4-BE49-F238E27FC236}">
                <a16:creationId xmlns:a16="http://schemas.microsoft.com/office/drawing/2014/main" id="{1DB03074-E02D-4313-8E7F-23D4E4A06C65}"/>
              </a:ext>
            </a:extLst>
          </p:cNvPr>
          <p:cNvSpPr txBox="1"/>
          <p:nvPr>
            <p:custDataLst>
              <p:tags r:id="rId7"/>
            </p:custDataLst>
          </p:nvPr>
        </p:nvSpPr>
        <p:spPr>
          <a:xfrm>
            <a:off x="4433455" y="8556558"/>
            <a:ext cx="9282545" cy="769441"/>
          </a:xfrm>
          <a:prstGeom prst="rect">
            <a:avLst/>
          </a:prstGeom>
          <a:noFill/>
        </p:spPr>
        <p:txBody>
          <a:bodyPr wrap="square">
            <a:spAutoFit/>
          </a:bodyPr>
          <a:lstStyle/>
          <a:p>
            <a:pPr>
              <a:buNone/>
            </a:pPr>
            <a:r>
              <a:rPr lang="fr-FR" sz="2200" dirty="0">
                <a:solidFill>
                  <a:schemeClr val="bg1"/>
                </a:solidFill>
                <a:latin typeface="Segoe UI" panose="020B0502040204020203" pitchFamily="34" charset="0"/>
                <a:cs typeface="Segoe UI" panose="020B0502040204020203" pitchFamily="34" charset="0"/>
              </a:rPr>
              <a:t>Performance : </a:t>
            </a:r>
            <a:r>
              <a:rPr lang="fr-FR" sz="2200" b="1" dirty="0" err="1">
                <a:solidFill>
                  <a:schemeClr val="bg1"/>
                </a:solidFill>
                <a:latin typeface="Segoe UI" panose="020B0502040204020203" pitchFamily="34" charset="0"/>
                <a:cs typeface="Segoe UI" panose="020B0502040204020203" pitchFamily="34" charset="0"/>
              </a:rPr>
              <a:t>FetchType.LAZY</a:t>
            </a:r>
            <a:r>
              <a:rPr lang="fr-FR" sz="2200" b="1" dirty="0">
                <a:solidFill>
                  <a:schemeClr val="bg1"/>
                </a:solidFill>
                <a:latin typeface="Segoe UI" panose="020B0502040204020203" pitchFamily="34" charset="0"/>
                <a:cs typeface="Segoe UI" panose="020B0502040204020203" pitchFamily="34" charset="0"/>
              </a:rPr>
              <a:t> </a:t>
            </a:r>
            <a:r>
              <a:rPr lang="fr-FR" sz="2200" dirty="0">
                <a:solidFill>
                  <a:schemeClr val="bg1"/>
                </a:solidFill>
                <a:latin typeface="Segoe UI" panose="020B0502040204020203" pitchFamily="34" charset="0"/>
                <a:cs typeface="Segoe UI" panose="020B0502040204020203" pitchFamily="34" charset="0"/>
              </a:rPr>
              <a:t>est recommandé sur </a:t>
            </a:r>
            <a:r>
              <a:rPr lang="fr-FR" sz="2200" b="1" dirty="0">
                <a:solidFill>
                  <a:schemeClr val="bg1"/>
                </a:solidFill>
                <a:latin typeface="Segoe UI" panose="020B0502040204020203" pitchFamily="34" charset="0"/>
                <a:cs typeface="Segoe UI" panose="020B0502040204020203" pitchFamily="34" charset="0"/>
              </a:rPr>
              <a:t>@</a:t>
            </a:r>
            <a:r>
              <a:rPr lang="fr-FR" sz="2200" b="1" dirty="0" err="1">
                <a:solidFill>
                  <a:schemeClr val="bg1"/>
                </a:solidFill>
                <a:latin typeface="Segoe UI" panose="020B0502040204020203" pitchFamily="34" charset="0"/>
                <a:cs typeface="Segoe UI" panose="020B0502040204020203" pitchFamily="34" charset="0"/>
              </a:rPr>
              <a:t>ManyToOne</a:t>
            </a:r>
            <a:r>
              <a:rPr lang="fr-FR" sz="2200" b="1" dirty="0">
                <a:solidFill>
                  <a:schemeClr val="bg1"/>
                </a:solidFill>
                <a:latin typeface="Segoe UI" panose="020B0502040204020203" pitchFamily="34" charset="0"/>
                <a:cs typeface="Segoe UI" panose="020B0502040204020203" pitchFamily="34" charset="0"/>
              </a:rPr>
              <a:t> </a:t>
            </a:r>
            <a:br>
              <a:rPr lang="fr-FR" sz="2200" b="1" dirty="0">
                <a:solidFill>
                  <a:schemeClr val="bg1"/>
                </a:solidFill>
                <a:latin typeface="Segoe UI" panose="020B0502040204020203" pitchFamily="34" charset="0"/>
                <a:cs typeface="Segoe UI" panose="020B0502040204020203" pitchFamily="34" charset="0"/>
              </a:rPr>
            </a:br>
            <a:r>
              <a:rPr lang="fr-FR" sz="2200" dirty="0">
                <a:solidFill>
                  <a:schemeClr val="bg1"/>
                </a:solidFill>
                <a:latin typeface="Segoe UI" panose="020B0502040204020203" pitchFamily="34" charset="0"/>
                <a:cs typeface="Segoe UI" panose="020B0502040204020203" pitchFamily="34" charset="0"/>
              </a:rPr>
              <a:t>pour éviter les requêtes inutiles.</a:t>
            </a:r>
            <a:endParaRPr lang="fr-SN" sz="2200" dirty="0">
              <a:solidFill>
                <a:schemeClr val="bg1"/>
              </a:solidFill>
              <a:latin typeface="Segoe UI" panose="020B0502040204020203" pitchFamily="34" charset="0"/>
              <a:cs typeface="Segoe UI" panose="020B0502040204020203" pitchFamily="34" charset="0"/>
            </a:endParaRPr>
          </a:p>
        </p:txBody>
      </p:sp>
      <p:sp>
        <p:nvSpPr>
          <p:cNvPr id="11" name="ZoneTexte 10">
            <a:extLst>
              <a:ext uri="{FF2B5EF4-FFF2-40B4-BE49-F238E27FC236}">
                <a16:creationId xmlns:a16="http://schemas.microsoft.com/office/drawing/2014/main" id="{BE047D6C-46CA-4374-A2E1-6ECD1CF48866}"/>
              </a:ext>
            </a:extLst>
          </p:cNvPr>
          <p:cNvSpPr txBox="1"/>
          <p:nvPr>
            <p:custDataLst>
              <p:tags r:id="rId8"/>
            </p:custDataLst>
          </p:nvPr>
        </p:nvSpPr>
        <p:spPr>
          <a:xfrm>
            <a:off x="4941230" y="4306633"/>
            <a:ext cx="6094990" cy="1310615"/>
          </a:xfrm>
          <a:prstGeom prst="rect">
            <a:avLst/>
          </a:prstGeom>
          <a:solidFill>
            <a:schemeClr val="tx1"/>
          </a:solidFill>
        </p:spPr>
        <p:txBody>
          <a:bodyPr wrap="square">
            <a:spAutoFit/>
          </a:bodyPr>
          <a:lstStyle/>
          <a:p>
            <a:pPr>
              <a:lnSpc>
                <a:spcPts val="1900"/>
              </a:lnSpc>
              <a:buNone/>
            </a:pP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4EC9B0"/>
                </a:solidFill>
                <a:effectLst/>
                <a:latin typeface="Book Antiqua" panose="02040602050305030304" pitchFamily="18" charset="0"/>
                <a:ea typeface="Times New Roman" panose="02020603050405020304" pitchFamily="18" charset="0"/>
              </a:rPr>
              <a:t>ManyToOne</a:t>
            </a:r>
            <a:r>
              <a:rPr lang="fr-FR" sz="1600" dirty="0">
                <a:solidFill>
                  <a:srgbClr val="CCCCCC"/>
                </a:solidFill>
                <a:effectLst/>
                <a:latin typeface="Book Antiqua" panose="02040602050305030304" pitchFamily="18" charset="0"/>
                <a:ea typeface="Times New Roman" panose="02020603050405020304" pitchFamily="18" charset="0"/>
              </a:rPr>
              <a:t>(fetch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FetchType</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9CDCFE"/>
                </a:solidFill>
                <a:effectLst/>
                <a:latin typeface="Book Antiqua" panose="02040602050305030304" pitchFamily="18" charset="0"/>
                <a:ea typeface="Times New Roman" panose="02020603050405020304" pitchFamily="18" charset="0"/>
              </a:rPr>
              <a:t>LAZY</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CCCCCC"/>
                </a:solidFill>
                <a:effectLst/>
                <a:latin typeface="Book Antiqua" panose="02040602050305030304" pitchFamily="18" charset="0"/>
                <a:ea typeface="Times New Roman" panose="02020603050405020304" pitchFamily="18" charset="0"/>
              </a:rPr>
              <a:t>optional</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569CD6"/>
                </a:solidFill>
                <a:effectLst/>
                <a:latin typeface="Book Antiqua" panose="02040602050305030304" pitchFamily="18" charset="0"/>
                <a:ea typeface="Times New Roman" panose="02020603050405020304" pitchFamily="18" charset="0"/>
              </a:rPr>
              <a:t>false</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4EC9B0"/>
                </a:solidFill>
                <a:effectLst/>
                <a:latin typeface="Book Antiqua" panose="02040602050305030304" pitchFamily="18" charset="0"/>
                <a:ea typeface="Times New Roman" panose="02020603050405020304" pitchFamily="18" charset="0"/>
              </a:rPr>
              <a:t>JoinColumn</a:t>
            </a:r>
            <a:r>
              <a:rPr lang="fr-FR" sz="1600" dirty="0">
                <a:solidFill>
                  <a:srgbClr val="CCCCCC"/>
                </a:solidFill>
                <a:effectLst/>
                <a:latin typeface="Book Antiqua" panose="02040602050305030304" pitchFamily="18" charset="0"/>
                <a:ea typeface="Times New Roman" panose="02020603050405020304" pitchFamily="18" charset="0"/>
              </a:rPr>
              <a:t>(name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CE9178"/>
                </a:solidFill>
                <a:effectLst/>
                <a:latin typeface="Book Antiqua" panose="02040602050305030304" pitchFamily="18" charset="0"/>
                <a:ea typeface="Times New Roman" panose="02020603050405020304" pitchFamily="18" charset="0"/>
              </a:rPr>
              <a:t>"</a:t>
            </a:r>
            <a:r>
              <a:rPr lang="fr-FR" sz="1600" dirty="0" err="1">
                <a:solidFill>
                  <a:srgbClr val="CE9178"/>
                </a:solidFill>
                <a:effectLst/>
                <a:latin typeface="Book Antiqua" panose="02040602050305030304" pitchFamily="18" charset="0"/>
                <a:ea typeface="Times New Roman" panose="02020603050405020304" pitchFamily="18" charset="0"/>
              </a:rPr>
              <a:t>person_id</a:t>
            </a:r>
            <a:r>
              <a:rPr lang="fr-FR" sz="1600" dirty="0">
                <a:solidFill>
                  <a:srgbClr val="CE9178"/>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CCCCCC"/>
                </a:solidFill>
                <a:effectLst/>
                <a:latin typeface="Book Antiqua" panose="02040602050305030304" pitchFamily="18" charset="0"/>
                <a:ea typeface="Times New Roman" panose="02020603050405020304" pitchFamily="18" charset="0"/>
              </a:rPr>
              <a:t>nullable</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569CD6"/>
                </a:solidFill>
                <a:effectLst/>
                <a:latin typeface="Book Antiqua" panose="02040602050305030304" pitchFamily="18" charset="0"/>
                <a:ea typeface="Times New Roman" panose="02020603050405020304" pitchFamily="18" charset="0"/>
              </a:rPr>
              <a:t>false</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err="1">
                <a:solidFill>
                  <a:srgbClr val="569CD6"/>
                </a:solidFill>
                <a:effectLst/>
                <a:latin typeface="Book Antiqua" panose="02040602050305030304" pitchFamily="18" charset="0"/>
                <a:ea typeface="Times New Roman" panose="02020603050405020304" pitchFamily="18" charset="0"/>
              </a:rPr>
              <a:t>private</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4EC9B0"/>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p:txBody>
      </p:sp>
      <p:sp>
        <p:nvSpPr>
          <p:cNvPr id="12" name="ZoneTexte 11">
            <a:extLst>
              <a:ext uri="{FF2B5EF4-FFF2-40B4-BE49-F238E27FC236}">
                <a16:creationId xmlns:a16="http://schemas.microsoft.com/office/drawing/2014/main" id="{78EF52FB-46F0-4D8E-B9E7-5C9963F04D2B}"/>
              </a:ext>
            </a:extLst>
          </p:cNvPr>
          <p:cNvSpPr txBox="1"/>
          <p:nvPr>
            <p:custDataLst>
              <p:tags r:id="rId9"/>
            </p:custDataLst>
          </p:nvPr>
        </p:nvSpPr>
        <p:spPr>
          <a:xfrm>
            <a:off x="4941230" y="6600388"/>
            <a:ext cx="6094990" cy="1310615"/>
          </a:xfrm>
          <a:prstGeom prst="rect">
            <a:avLst/>
          </a:prstGeom>
          <a:solidFill>
            <a:schemeClr val="tx1"/>
          </a:solidFill>
        </p:spPr>
        <p:txBody>
          <a:bodyPr wrap="square">
            <a:spAutoFit/>
          </a:bodyPr>
          <a:lstStyle/>
          <a:p>
            <a:pPr>
              <a:lnSpc>
                <a:spcPts val="1900"/>
              </a:lnSpc>
              <a:buNone/>
            </a:pPr>
            <a:r>
              <a:rPr lang="fr-FR" sz="1600" dirty="0">
                <a:solidFill>
                  <a:srgbClr val="4EC9B0"/>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9CDCFE"/>
                </a:solidFill>
                <a:effectLst/>
                <a:latin typeface="Book Antiqua" panose="02040602050305030304" pitchFamily="18" charset="0"/>
                <a:ea typeface="Times New Roman" panose="02020603050405020304" pitchFamily="18" charset="0"/>
              </a:rPr>
              <a:t>p</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em</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find</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9CDCFE"/>
                </a:solidFill>
                <a:effectLst/>
                <a:latin typeface="Book Antiqua" panose="02040602050305030304" pitchFamily="18" charset="0"/>
                <a:ea typeface="Times New Roman" panose="02020603050405020304" pitchFamily="18" charset="0"/>
              </a:rPr>
              <a:t>Person</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9CDCFE"/>
                </a:solidFill>
                <a:effectLst/>
                <a:latin typeface="Book Antiqua" panose="02040602050305030304" pitchFamily="18" charset="0"/>
                <a:ea typeface="Times New Roman" panose="02020603050405020304" pitchFamily="18" charset="0"/>
              </a:rPr>
              <a:t>class</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B5CEA8"/>
                </a:solidFill>
                <a:effectLst/>
                <a:latin typeface="Book Antiqua" panose="02040602050305030304" pitchFamily="18" charset="0"/>
                <a:ea typeface="Times New Roman" panose="02020603050405020304" pitchFamily="18" charset="0"/>
              </a:rPr>
              <a:t>1</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err="1">
                <a:solidFill>
                  <a:srgbClr val="4EC9B0"/>
                </a:solidFill>
                <a:effectLst/>
                <a:latin typeface="Book Antiqua" panose="02040602050305030304" pitchFamily="18" charset="0"/>
                <a:ea typeface="Times New Roman" panose="02020603050405020304" pitchFamily="18" charset="0"/>
              </a:rPr>
              <a:t>Address</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9CDCFE"/>
                </a:solidFill>
                <a:effectLst/>
                <a:latin typeface="Book Antiqua" panose="02040602050305030304" pitchFamily="18" charset="0"/>
                <a:ea typeface="Times New Roman" panose="02020603050405020304" pitchFamily="18" charset="0"/>
              </a:rPr>
              <a:t>a</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C586C0"/>
                </a:solidFill>
                <a:effectLst/>
                <a:latin typeface="Book Antiqua" panose="02040602050305030304" pitchFamily="18" charset="0"/>
                <a:ea typeface="Times New Roman" panose="02020603050405020304" pitchFamily="18" charset="0"/>
              </a:rPr>
              <a:t>new</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DCDCAA"/>
                </a:solidFill>
                <a:effectLst/>
                <a:latin typeface="Book Antiqua" panose="02040602050305030304" pitchFamily="18" charset="0"/>
                <a:ea typeface="Times New Roman" panose="02020603050405020304" pitchFamily="18" charset="0"/>
              </a:rPr>
              <a:t>Address</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err="1">
                <a:solidFill>
                  <a:srgbClr val="9CDCFE"/>
                </a:solidFill>
                <a:effectLst/>
                <a:latin typeface="Book Antiqua" panose="02040602050305030304" pitchFamily="18" charset="0"/>
                <a:ea typeface="Times New Roman" panose="02020603050405020304" pitchFamily="18" charset="0"/>
              </a:rPr>
              <a:t>a</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setStreet</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CE9178"/>
                </a:solidFill>
                <a:effectLst/>
                <a:latin typeface="Book Antiqua" panose="02040602050305030304" pitchFamily="18" charset="0"/>
                <a:ea typeface="Times New Roman" panose="02020603050405020304" pitchFamily="18" charset="0"/>
              </a:rPr>
              <a:t>"10 rue de Paris"</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err="1">
                <a:solidFill>
                  <a:srgbClr val="9CDCFE"/>
                </a:solidFill>
                <a:effectLst/>
                <a:latin typeface="Book Antiqua" panose="02040602050305030304" pitchFamily="18" charset="0"/>
                <a:ea typeface="Times New Roman" panose="02020603050405020304" pitchFamily="18" charset="0"/>
              </a:rPr>
              <a:t>a</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setPerson</a:t>
            </a:r>
            <a:r>
              <a:rPr lang="fr-FR" sz="1600" dirty="0">
                <a:solidFill>
                  <a:srgbClr val="CCCCCC"/>
                </a:solidFill>
                <a:effectLst/>
                <a:latin typeface="Book Antiqua" panose="02040602050305030304" pitchFamily="18" charset="0"/>
                <a:ea typeface="Times New Roman" panose="02020603050405020304" pitchFamily="18" charset="0"/>
              </a:rPr>
              <a:t>(p); </a:t>
            </a:r>
            <a:r>
              <a:rPr lang="fr-FR" sz="1600" dirty="0">
                <a:solidFill>
                  <a:srgbClr val="6A9955"/>
                </a:solidFill>
                <a:effectLst/>
                <a:latin typeface="Book Antiqua" panose="02040602050305030304" pitchFamily="18" charset="0"/>
                <a:ea typeface="Times New Roman" panose="02020603050405020304" pitchFamily="18" charset="0"/>
              </a:rPr>
              <a:t>// association</a:t>
            </a:r>
            <a:endParaRPr lang="fr-SN" sz="1600" dirty="0">
              <a:effectLst/>
              <a:latin typeface="Times New Roman" panose="02020603050405020304" pitchFamily="18" charset="0"/>
              <a:ea typeface="Times New Roman" panose="02020603050405020304" pitchFamily="18" charset="0"/>
            </a:endParaRPr>
          </a:p>
          <a:p>
            <a:pPr>
              <a:lnSpc>
                <a:spcPts val="1900"/>
              </a:lnSpc>
              <a:buNone/>
            </a:pPr>
            <a:r>
              <a:rPr lang="fr-FR" sz="1600" dirty="0" err="1">
                <a:solidFill>
                  <a:srgbClr val="9CDCFE"/>
                </a:solidFill>
                <a:effectLst/>
                <a:latin typeface="Book Antiqua" panose="02040602050305030304" pitchFamily="18" charset="0"/>
                <a:ea typeface="Times New Roman" panose="02020603050405020304" pitchFamily="18" charset="0"/>
              </a:rPr>
              <a:t>em</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persist</a:t>
            </a:r>
            <a:r>
              <a:rPr lang="fr-FR" sz="1600" dirty="0">
                <a:solidFill>
                  <a:srgbClr val="CCCCCC"/>
                </a:solidFill>
                <a:effectLst/>
                <a:latin typeface="Book Antiqua" panose="02040602050305030304" pitchFamily="18" charset="0"/>
                <a:ea typeface="Times New Roman" panose="02020603050405020304" pitchFamily="18" charset="0"/>
              </a:rPr>
              <a:t>(a);</a:t>
            </a:r>
            <a:endParaRPr lang="fr-S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4579531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3" name="Rectangle 2">
            <a:extLst>
              <a:ext uri="{FF2B5EF4-FFF2-40B4-BE49-F238E27FC236}">
                <a16:creationId xmlns:a16="http://schemas.microsoft.com/office/drawing/2014/main" id="{40D1C12F-BA9C-46FA-B428-C9C509DED96A}"/>
              </a:ext>
            </a:extLst>
          </p:cNvPr>
          <p:cNvSpPr/>
          <p:nvPr>
            <p:custDataLst>
              <p:tags r:id="rId4"/>
            </p:custDataLst>
          </p:nvPr>
        </p:nvSpPr>
        <p:spPr>
          <a:xfrm>
            <a:off x="2967135" y="1953349"/>
            <a:ext cx="14308909" cy="1846659"/>
          </a:xfrm>
          <a:prstGeom prst="rect">
            <a:avLst/>
          </a:prstGeom>
        </p:spPr>
        <p:txBody>
          <a:bodyPr wrap="square">
            <a:spAutoFit/>
          </a:bodyPr>
          <a:lstStyle/>
          <a:p>
            <a:pPr eaLnBrk="0" fontAlgn="base" hangingPunct="0">
              <a:lnSpc>
                <a:spcPct val="150000"/>
              </a:lnSpc>
              <a:spcBef>
                <a:spcPct val="0"/>
              </a:spcBef>
              <a:spcAft>
                <a:spcPct val="0"/>
              </a:spcAft>
            </a:pPr>
            <a:r>
              <a:rPr lang="fr-FR" altLang="fr-FR" sz="2200" b="1" dirty="0">
                <a:solidFill>
                  <a:schemeClr val="bg1"/>
                </a:solidFill>
                <a:latin typeface="Segoe UI" panose="020B0502040204020203" pitchFamily="34" charset="0"/>
                <a:cs typeface="Segoe UI" panose="020B0502040204020203" pitchFamily="34" charset="0"/>
              </a:rPr>
              <a:t>Relation </a:t>
            </a:r>
            <a:r>
              <a:rPr lang="fr-FR" altLang="fr-FR" sz="2200" b="1" dirty="0" err="1">
                <a:solidFill>
                  <a:schemeClr val="bg1"/>
                </a:solidFill>
                <a:latin typeface="Segoe UI" panose="020B0502040204020203" pitchFamily="34" charset="0"/>
                <a:cs typeface="Segoe UI" panose="020B0502040204020203" pitchFamily="34" charset="0"/>
              </a:rPr>
              <a:t>ManyToMany</a:t>
            </a:r>
            <a:endParaRPr lang="fr-FR" altLang="fr-FR" sz="2200" b="1" dirty="0">
              <a:solidFill>
                <a:schemeClr val="bg1"/>
              </a:solidFill>
              <a:latin typeface="Segoe UI" panose="020B0502040204020203" pitchFamily="34" charset="0"/>
              <a:cs typeface="Segoe UI" panose="020B0502040204020203" pitchFamily="34" charset="0"/>
            </a:endParaRPr>
          </a:p>
          <a:p>
            <a:pPr lvl="0" eaLnBrk="0" fontAlgn="base" hangingPunct="0">
              <a:lnSpc>
                <a:spcPct val="150000"/>
              </a:lnSpc>
              <a:spcBef>
                <a:spcPct val="0"/>
              </a:spcBef>
              <a:spcAft>
                <a:spcPct val="0"/>
              </a:spcAft>
            </a:pPr>
            <a:endParaRPr lang="fr-FR" altLang="fr-FR" sz="2200" b="1" dirty="0">
              <a:solidFill>
                <a:schemeClr val="bg1"/>
              </a:solidFill>
              <a:latin typeface="Segoe UI" panose="020B0502040204020203" pitchFamily="34" charset="0"/>
              <a:cs typeface="Segoe UI" panose="020B0502040204020203" pitchFamily="34" charset="0"/>
            </a:endParaRPr>
          </a:p>
          <a:p>
            <a:pPr eaLnBrk="0" fontAlgn="base" hangingPunct="0">
              <a:spcBef>
                <a:spcPct val="0"/>
              </a:spcBef>
              <a:spcAft>
                <a:spcPct val="0"/>
              </a:spcAft>
            </a:pPr>
            <a:r>
              <a:rPr lang="fr-FR" altLang="fr-FR" sz="2200" dirty="0">
                <a:solidFill>
                  <a:schemeClr val="bg1"/>
                </a:solidFill>
                <a:latin typeface="Segoe UI" panose="020B0502040204020203" pitchFamily="34" charset="0"/>
                <a:cs typeface="Segoe UI" panose="020B0502040204020203" pitchFamily="34" charset="0"/>
              </a:rPr>
              <a:t>Plusieurs Person peuvent partager les </a:t>
            </a:r>
            <a:r>
              <a:rPr lang="fr-FR" altLang="fr-FR" sz="2200" b="1" dirty="0">
                <a:solidFill>
                  <a:schemeClr val="bg1"/>
                </a:solidFill>
                <a:latin typeface="Segoe UI" panose="020B0502040204020203" pitchFamily="34" charset="0"/>
                <a:cs typeface="Segoe UI" panose="020B0502040204020203" pitchFamily="34" charset="0"/>
              </a:rPr>
              <a:t>mêmes</a:t>
            </a:r>
            <a:r>
              <a:rPr lang="fr-FR" altLang="fr-FR" sz="2200" dirty="0">
                <a:solidFill>
                  <a:schemeClr val="bg1"/>
                </a:solidFill>
                <a:latin typeface="Segoe UI" panose="020B0502040204020203" pitchFamily="34" charset="0"/>
                <a:cs typeface="Segoe UI" panose="020B0502040204020203" pitchFamily="34" charset="0"/>
              </a:rPr>
              <a:t> Address (colocation, immeuble). Une table de jointure </a:t>
            </a:r>
            <a:br>
              <a:rPr lang="fr-FR" altLang="fr-FR" sz="2200" dirty="0">
                <a:solidFill>
                  <a:schemeClr val="bg1"/>
                </a:solidFill>
                <a:latin typeface="Segoe UI" panose="020B0502040204020203" pitchFamily="34" charset="0"/>
                <a:cs typeface="Segoe UI" panose="020B0502040204020203" pitchFamily="34" charset="0"/>
              </a:rPr>
            </a:br>
            <a:r>
              <a:rPr lang="fr-FR" altLang="fr-FR" sz="2200" dirty="0">
                <a:solidFill>
                  <a:schemeClr val="bg1"/>
                </a:solidFill>
                <a:latin typeface="Segoe UI" panose="020B0502040204020203" pitchFamily="34" charset="0"/>
                <a:cs typeface="Segoe UI" panose="020B0502040204020203" pitchFamily="34" charset="0"/>
              </a:rPr>
              <a:t>est créée automatiquement.</a:t>
            </a:r>
            <a:endParaRPr lang="fr-SN" altLang="fr-FR" sz="2200" dirty="0">
              <a:solidFill>
                <a:schemeClr val="bg1"/>
              </a:solidFill>
              <a:latin typeface="Segoe UI" panose="020B0502040204020203" pitchFamily="34" charset="0"/>
              <a:cs typeface="Segoe UI" panose="020B0502040204020203" pitchFamily="34" charset="0"/>
            </a:endParaRPr>
          </a:p>
        </p:txBody>
      </p:sp>
      <p:sp>
        <p:nvSpPr>
          <p:cNvPr id="8" name="ZoneTexte 7">
            <a:extLst>
              <a:ext uri="{FF2B5EF4-FFF2-40B4-BE49-F238E27FC236}">
                <a16:creationId xmlns:a16="http://schemas.microsoft.com/office/drawing/2014/main" id="{C36634C7-324D-494E-8901-E4793B24EF96}"/>
              </a:ext>
            </a:extLst>
          </p:cNvPr>
          <p:cNvSpPr txBox="1"/>
          <p:nvPr>
            <p:custDataLst>
              <p:tags r:id="rId5"/>
            </p:custDataLst>
          </p:nvPr>
        </p:nvSpPr>
        <p:spPr>
          <a:xfrm>
            <a:off x="3892034" y="6050416"/>
            <a:ext cx="6094990" cy="430887"/>
          </a:xfrm>
          <a:prstGeom prst="rect">
            <a:avLst/>
          </a:prstGeom>
          <a:noFill/>
        </p:spPr>
        <p:txBody>
          <a:bodyPr wrap="square">
            <a:spAutoFit/>
          </a:bodyPr>
          <a:lstStyle/>
          <a:p>
            <a:pPr eaLnBrk="0" fontAlgn="base" hangingPunct="0">
              <a:spcBef>
                <a:spcPct val="0"/>
              </a:spcBef>
              <a:spcAft>
                <a:spcPct val="0"/>
              </a:spcAft>
            </a:pPr>
            <a:r>
              <a:rPr lang="fr-FR" sz="2200" dirty="0">
                <a:solidFill>
                  <a:schemeClr val="bg1"/>
                </a:solidFill>
                <a:latin typeface="Segoe UI" panose="020B0502040204020203" pitchFamily="34" charset="0"/>
                <a:cs typeface="Segoe UI" panose="020B0502040204020203" pitchFamily="34" charset="0"/>
              </a:rPr>
              <a:t>On aura donc dans la classe </a:t>
            </a:r>
            <a:r>
              <a:rPr lang="fr-FR" sz="2200" b="1" dirty="0">
                <a:solidFill>
                  <a:schemeClr val="bg1"/>
                </a:solidFill>
                <a:latin typeface="Segoe UI" panose="020B0502040204020203" pitchFamily="34" charset="0"/>
                <a:cs typeface="Segoe UI" panose="020B0502040204020203" pitchFamily="34" charset="0"/>
              </a:rPr>
              <a:t>Person</a:t>
            </a:r>
            <a:r>
              <a:rPr lang="fr-FR" sz="2200" dirty="0">
                <a:solidFill>
                  <a:schemeClr val="bg1"/>
                </a:solidFill>
                <a:latin typeface="Segoe UI" panose="020B0502040204020203" pitchFamily="34" charset="0"/>
                <a:cs typeface="Segoe UI" panose="020B0502040204020203" pitchFamily="34" charset="0"/>
              </a:rPr>
              <a:t> :</a:t>
            </a:r>
            <a:endParaRPr lang="fr-SN" sz="2200" dirty="0">
              <a:solidFill>
                <a:schemeClr val="bg1"/>
              </a:solidFill>
              <a:latin typeface="Segoe UI" panose="020B0502040204020203" pitchFamily="34" charset="0"/>
              <a:cs typeface="Segoe UI" panose="020B0502040204020203" pitchFamily="34" charset="0"/>
            </a:endParaRPr>
          </a:p>
        </p:txBody>
      </p:sp>
      <p:pic>
        <p:nvPicPr>
          <p:cNvPr id="13" name="Image 1">
            <a:extLst>
              <a:ext uri="{FF2B5EF4-FFF2-40B4-BE49-F238E27FC236}">
                <a16:creationId xmlns:a16="http://schemas.microsoft.com/office/drawing/2014/main" id="{838B9F1B-1F43-4A33-AE25-0954E5B217D4}"/>
              </a:ext>
            </a:extLst>
          </p:cNvPr>
          <p:cNvPicPr>
            <a:picLocks noChangeAspect="1" noChangeArrowheads="1"/>
          </p:cNvPicPr>
          <p:nvPr>
            <p:custDataLst>
              <p:tags r:id="rId6"/>
            </p:custDataLst>
          </p:nvPr>
        </p:nvPicPr>
        <p:blipFill>
          <a:blip r:embed="rId12">
            <a:extLst>
              <a:ext uri="{28A0092B-C50C-407E-A947-70E740481C1C}">
                <a14:useLocalDpi xmlns:a14="http://schemas.microsoft.com/office/drawing/2010/main" val="0"/>
              </a:ext>
            </a:extLst>
          </a:blip>
          <a:srcRect/>
          <a:stretch>
            <a:fillRect/>
          </a:stretch>
        </p:blipFill>
        <p:spPr bwMode="auto">
          <a:xfrm>
            <a:off x="3004043" y="3912625"/>
            <a:ext cx="11822504" cy="161178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ZoneTexte 13">
            <a:extLst>
              <a:ext uri="{FF2B5EF4-FFF2-40B4-BE49-F238E27FC236}">
                <a16:creationId xmlns:a16="http://schemas.microsoft.com/office/drawing/2014/main" id="{58E5873E-050A-49AC-80FC-827BDFE33306}"/>
              </a:ext>
            </a:extLst>
          </p:cNvPr>
          <p:cNvSpPr txBox="1"/>
          <p:nvPr>
            <p:custDataLst>
              <p:tags r:id="rId7"/>
            </p:custDataLst>
          </p:nvPr>
        </p:nvSpPr>
        <p:spPr>
          <a:xfrm>
            <a:off x="3992875" y="6709501"/>
            <a:ext cx="5475978" cy="2483372"/>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ManyToMany</a:t>
            </a:r>
            <a:r>
              <a:rPr lang="fr-FR" sz="1400" dirty="0">
                <a:solidFill>
                  <a:srgbClr val="CCCCCC"/>
                </a:solidFill>
                <a:effectLst/>
                <a:latin typeface="Book Antiqua" panose="02040602050305030304" pitchFamily="18" charset="0"/>
                <a:ea typeface="Times New Roman" panose="02020603050405020304" pitchFamily="18" charset="0"/>
              </a:rPr>
              <a:t>(cascade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CascadeType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PERSIST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CascadeType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MERGE</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JoinTable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CCCCCC"/>
                </a:solidFill>
                <a:effectLst/>
                <a:latin typeface="Book Antiqua" panose="02040602050305030304" pitchFamily="18" charset="0"/>
                <a:ea typeface="Times New Roman" panose="02020603050405020304" pitchFamily="18" charset="0"/>
              </a:rPr>
              <a:t>name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person_address</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CCCCCC"/>
                </a:solidFill>
                <a:effectLst/>
                <a:latin typeface="Book Antiqua" panose="02040602050305030304" pitchFamily="18" charset="0"/>
                <a:ea typeface="Times New Roman" panose="02020603050405020304" pitchFamily="18" charset="0"/>
              </a:rPr>
              <a:t>joinColumns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JoinColumn</a:t>
            </a:r>
            <a:r>
              <a:rPr lang="fr-FR" sz="1400" dirty="0">
                <a:solidFill>
                  <a:srgbClr val="CCCCCC"/>
                </a:solidFill>
                <a:effectLst/>
                <a:latin typeface="Book Antiqua" panose="02040602050305030304" pitchFamily="18" charset="0"/>
                <a:ea typeface="Times New Roman" panose="02020603050405020304" pitchFamily="18" charset="0"/>
              </a:rPr>
              <a:t>(name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person_id</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CCCCCC"/>
                </a:solidFill>
                <a:effectLst/>
                <a:latin typeface="Book Antiqua" panose="02040602050305030304" pitchFamily="18" charset="0"/>
                <a:ea typeface="Times New Roman" panose="02020603050405020304" pitchFamily="18" charset="0"/>
              </a:rPr>
              <a:t>inverseJoinColumns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JoinColumn</a:t>
            </a:r>
            <a:r>
              <a:rPr lang="fr-FR" sz="1400" dirty="0">
                <a:solidFill>
                  <a:srgbClr val="CCCCCC"/>
                </a:solidFill>
                <a:effectLst/>
                <a:latin typeface="Book Antiqua" panose="02040602050305030304" pitchFamily="18" charset="0"/>
                <a:ea typeface="Times New Roman" panose="02020603050405020304" pitchFamily="18" charset="0"/>
              </a:rPr>
              <a:t>(name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address_id</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Set</a:t>
            </a:r>
            <a:r>
              <a:rPr lang="fr-FR" sz="1400" dirty="0">
                <a:solidFill>
                  <a:srgbClr val="D4D4D4"/>
                </a:solidFill>
                <a:effectLst/>
                <a:latin typeface="Book Antiqua" panose="02040602050305030304" pitchFamily="18" charset="0"/>
                <a:ea typeface="Times New Roman" panose="02020603050405020304" pitchFamily="18" charset="0"/>
              </a:rPr>
              <a:t>&lt;</a:t>
            </a:r>
            <a:r>
              <a:rPr lang="fr-FR" sz="1400" dirty="0" err="1">
                <a:solidFill>
                  <a:srgbClr val="4EC9B0"/>
                </a:solidFill>
                <a:effectLst/>
                <a:latin typeface="Book Antiqua" panose="02040602050305030304" pitchFamily="18" charset="0"/>
                <a:ea typeface="Times New Roman" panose="02020603050405020304" pitchFamily="18" charset="0"/>
              </a:rPr>
              <a:t>Address</a:t>
            </a:r>
            <a:r>
              <a:rPr lang="fr-FR" sz="1400" dirty="0">
                <a:solidFill>
                  <a:srgbClr val="D4D4D4"/>
                </a:solidFill>
                <a:effectLst/>
                <a:latin typeface="Book Antiqua" panose="02040602050305030304" pitchFamily="18" charset="0"/>
                <a:ea typeface="Times New Roman" panose="02020603050405020304" pitchFamily="18" charset="0"/>
              </a:rPr>
              <a:t>&gt;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addresses</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new</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HashSet</a:t>
            </a:r>
            <a:r>
              <a:rPr lang="fr-FR" sz="1400" dirty="0">
                <a:solidFill>
                  <a:srgbClr val="CCCCCC"/>
                </a:solidFill>
                <a:effectLst/>
                <a:latin typeface="Book Antiqua" panose="02040602050305030304" pitchFamily="18" charset="0"/>
                <a:ea typeface="Times New Roman" panose="02020603050405020304" pitchFamily="18" charset="0"/>
              </a:rPr>
              <a:t>&lt;&gt;();</a:t>
            </a:r>
            <a:endParaRPr lang="fr-SN" sz="1400" dirty="0">
              <a:effectLst/>
              <a:latin typeface="Times New Roman" panose="02020603050405020304" pitchFamily="18" charset="0"/>
              <a:ea typeface="Times New Roman" panose="02020603050405020304" pitchFamily="18" charset="0"/>
            </a:endParaRPr>
          </a:p>
        </p:txBody>
      </p:sp>
      <p:sp>
        <p:nvSpPr>
          <p:cNvPr id="15" name="ZoneTexte 14">
            <a:extLst>
              <a:ext uri="{FF2B5EF4-FFF2-40B4-BE49-F238E27FC236}">
                <a16:creationId xmlns:a16="http://schemas.microsoft.com/office/drawing/2014/main" id="{520A7CD6-D7E9-429A-A868-B386E20E9C40}"/>
              </a:ext>
            </a:extLst>
          </p:cNvPr>
          <p:cNvSpPr txBox="1"/>
          <p:nvPr>
            <p:custDataLst>
              <p:tags r:id="rId8"/>
            </p:custDataLst>
          </p:nvPr>
        </p:nvSpPr>
        <p:spPr>
          <a:xfrm>
            <a:off x="11324658" y="7592759"/>
            <a:ext cx="4032448" cy="739305"/>
          </a:xfrm>
          <a:prstGeom prst="rect">
            <a:avLst/>
          </a:prstGeom>
          <a:solidFill>
            <a:schemeClr val="tx1"/>
          </a:solidFill>
        </p:spPr>
        <p:txBody>
          <a:bodyPr wrap="square">
            <a:spAutoFit/>
          </a:bodyPr>
          <a:lstStyle/>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ManyToMany</a:t>
            </a:r>
            <a:r>
              <a:rPr lang="fr-FR" sz="1400" dirty="0">
                <a:solidFill>
                  <a:srgbClr val="CCCCCC"/>
                </a:solidFill>
                <a:effectLst/>
                <a:latin typeface="Book Antiqua" panose="02040602050305030304" pitchFamily="18" charset="0"/>
                <a:ea typeface="Times New Roman" panose="02020603050405020304" pitchFamily="18" charset="0"/>
              </a:rPr>
              <a:t>(mappedBy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addresses</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err="1">
                <a:solidFill>
                  <a:srgbClr val="569CD6"/>
                </a:solidFill>
                <a:effectLst/>
                <a:latin typeface="Book Antiqua" panose="02040602050305030304" pitchFamily="18" charset="0"/>
                <a:ea typeface="Times New Roman" panose="02020603050405020304" pitchFamily="18" charset="0"/>
              </a:rPr>
              <a:t>private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Set</a:t>
            </a:r>
            <a:r>
              <a:rPr lang="fr-FR" sz="1400" dirty="0">
                <a:solidFill>
                  <a:srgbClr val="D4D4D4"/>
                </a:solidFill>
                <a:effectLst/>
                <a:latin typeface="Book Antiqua" panose="02040602050305030304" pitchFamily="18" charset="0"/>
                <a:ea typeface="Times New Roman" panose="02020603050405020304" pitchFamily="18" charset="0"/>
              </a:rPr>
              <a:t>&lt;</a:t>
            </a:r>
            <a:r>
              <a:rPr lang="fr-FR" sz="1400" dirty="0">
                <a:solidFill>
                  <a:srgbClr val="4EC9B0"/>
                </a:solidFill>
                <a:effectLst/>
                <a:latin typeface="Book Antiqua" panose="02040602050305030304" pitchFamily="18" charset="0"/>
                <a:ea typeface="Times New Roman" panose="02020603050405020304" pitchFamily="18" charset="0"/>
              </a:rPr>
              <a:t>Person</a:t>
            </a:r>
            <a:r>
              <a:rPr lang="fr-FR" sz="1400" dirty="0">
                <a:solidFill>
                  <a:srgbClr val="D4D4D4"/>
                </a:solidFill>
                <a:effectLst/>
                <a:latin typeface="Book Antiqua" panose="02040602050305030304" pitchFamily="18" charset="0"/>
                <a:ea typeface="Times New Roman" panose="02020603050405020304" pitchFamily="18" charset="0"/>
              </a:rPr>
              <a:t>&gt;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persons</a:t>
            </a:r>
            <a:endParaRPr lang="fr-SN" sz="1400" dirty="0">
              <a:effectLst/>
              <a:latin typeface="Times New Roman" panose="02020603050405020304" pitchFamily="18" charset="0"/>
              <a:ea typeface="Times New Roman" panose="02020603050405020304" pitchFamily="18" charset="0"/>
            </a:endParaRPr>
          </a:p>
          <a:p>
            <a:pPr>
              <a:lnSpc>
                <a:spcPts val="17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new</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HashSet</a:t>
            </a:r>
            <a:r>
              <a:rPr lang="fr-FR" sz="1400" dirty="0">
                <a:solidFill>
                  <a:srgbClr val="CCCCCC"/>
                </a:solidFill>
                <a:effectLst/>
                <a:latin typeface="Book Antiqua" panose="02040602050305030304" pitchFamily="18" charset="0"/>
                <a:ea typeface="Times New Roman" panose="02020603050405020304" pitchFamily="18" charset="0"/>
              </a:rPr>
              <a:t>&lt;&gt;();</a:t>
            </a:r>
            <a:endParaRPr lang="fr-SN" sz="1400" dirty="0">
              <a:effectLst/>
              <a:latin typeface="Times New Roman" panose="02020603050405020304" pitchFamily="18" charset="0"/>
              <a:ea typeface="Times New Roman" panose="02020603050405020304" pitchFamily="18" charset="0"/>
            </a:endParaRPr>
          </a:p>
        </p:txBody>
      </p:sp>
      <p:sp>
        <p:nvSpPr>
          <p:cNvPr id="16" name="Flèche : droite 15">
            <a:extLst>
              <a:ext uri="{FF2B5EF4-FFF2-40B4-BE49-F238E27FC236}">
                <a16:creationId xmlns:a16="http://schemas.microsoft.com/office/drawing/2014/main" id="{B5B9F492-6E73-4E5E-9C63-0BB8BD272E54}"/>
              </a:ext>
            </a:extLst>
          </p:cNvPr>
          <p:cNvSpPr/>
          <p:nvPr>
            <p:custDataLst>
              <p:tags r:id="rId9"/>
            </p:custDataLst>
          </p:nvPr>
        </p:nvSpPr>
        <p:spPr>
          <a:xfrm>
            <a:off x="9987024" y="7533108"/>
            <a:ext cx="1032764" cy="812456"/>
          </a:xfrm>
          <a:prstGeom prst="rightArrow">
            <a:avLst/>
          </a:prstGeom>
          <a:solidFill>
            <a:schemeClr val="accent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SN" dirty="0">
              <a:solidFill>
                <a:schemeClr val="tx1"/>
              </a:solidFill>
            </a:endParaRPr>
          </a:p>
        </p:txBody>
      </p:sp>
      <p:sp>
        <p:nvSpPr>
          <p:cNvPr id="19" name="ZoneTexte 18">
            <a:extLst>
              <a:ext uri="{FF2B5EF4-FFF2-40B4-BE49-F238E27FC236}">
                <a16:creationId xmlns:a16="http://schemas.microsoft.com/office/drawing/2014/main" id="{330A6883-D24C-461A-8F09-059B7A2E7E6C}"/>
              </a:ext>
            </a:extLst>
          </p:cNvPr>
          <p:cNvSpPr txBox="1"/>
          <p:nvPr>
            <p:custDataLst>
              <p:tags r:id="rId10"/>
            </p:custDataLst>
          </p:nvPr>
        </p:nvSpPr>
        <p:spPr>
          <a:xfrm>
            <a:off x="11204342" y="6933674"/>
            <a:ext cx="6094990" cy="430887"/>
          </a:xfrm>
          <a:prstGeom prst="rect">
            <a:avLst/>
          </a:prstGeom>
          <a:noFill/>
        </p:spPr>
        <p:txBody>
          <a:bodyPr wrap="square">
            <a:spAutoFit/>
          </a:bodyPr>
          <a:lstStyle/>
          <a:p>
            <a:pPr eaLnBrk="0" fontAlgn="base" hangingPunct="0">
              <a:spcBef>
                <a:spcPct val="0"/>
              </a:spcBef>
              <a:spcAft>
                <a:spcPct val="0"/>
              </a:spcAft>
            </a:pPr>
            <a:r>
              <a:rPr lang="fr-FR" sz="2200" dirty="0">
                <a:solidFill>
                  <a:schemeClr val="bg1"/>
                </a:solidFill>
                <a:latin typeface="Segoe UI" panose="020B0502040204020203" pitchFamily="34" charset="0"/>
                <a:cs typeface="Segoe UI" panose="020B0502040204020203" pitchFamily="34" charset="0"/>
              </a:rPr>
              <a:t>On aura donc dans la classe </a:t>
            </a:r>
            <a:r>
              <a:rPr lang="fr-FR" sz="2200" b="1" dirty="0">
                <a:solidFill>
                  <a:schemeClr val="bg1"/>
                </a:solidFill>
                <a:latin typeface="Segoe UI" panose="020B0502040204020203" pitchFamily="34" charset="0"/>
                <a:cs typeface="Segoe UI" panose="020B0502040204020203" pitchFamily="34" charset="0"/>
              </a:rPr>
              <a:t>Person</a:t>
            </a:r>
            <a:r>
              <a:rPr lang="fr-FR" sz="2200" dirty="0">
                <a:solidFill>
                  <a:schemeClr val="bg1"/>
                </a:solidFill>
                <a:latin typeface="Segoe UI" panose="020B0502040204020203" pitchFamily="34" charset="0"/>
                <a:cs typeface="Segoe UI" panose="020B0502040204020203" pitchFamily="34" charset="0"/>
              </a:rPr>
              <a:t> :</a:t>
            </a:r>
            <a:endParaRPr lang="fr-SN" sz="2200" dirty="0">
              <a:solidFill>
                <a:schemeClr val="bg1"/>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3389371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Les Opérations CRUD</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14911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Les opérations fondamentales via </a:t>
            </a:r>
            <a:r>
              <a:rPr lang="fr-FR" sz="2200" dirty="0" err="1"/>
              <a:t>EntityManager</a:t>
            </a:r>
            <a:r>
              <a:rPr lang="fr-FR" sz="2200" dirty="0"/>
              <a:t> </a:t>
            </a:r>
            <a:endParaRPr lang="fr-SN" sz="2200" dirty="0"/>
          </a:p>
        </p:txBody>
      </p:sp>
      <p:sp>
        <p:nvSpPr>
          <p:cNvPr id="9" name="Rectangle 2">
            <a:extLst>
              <a:ext uri="{FF2B5EF4-FFF2-40B4-BE49-F238E27FC236}">
                <a16:creationId xmlns:a16="http://schemas.microsoft.com/office/drawing/2014/main" id="{87A58A50-E5C7-4BF2-9B4E-EA1556BF1CEC}"/>
              </a:ext>
            </a:extLst>
          </p:cNvPr>
          <p:cNvSpPr>
            <a:spLocks noChangeArrowheads="1"/>
          </p:cNvSpPr>
          <p:nvPr>
            <p:custDataLst>
              <p:tags r:id="rId6"/>
            </p:custDataLst>
          </p:nvPr>
        </p:nvSpPr>
        <p:spPr bwMode="auto">
          <a:xfrm>
            <a:off x="3462821" y="3659571"/>
            <a:ext cx="2567417" cy="63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57056" tIns="152352" rIns="91440" bIns="38088" numCol="1" anchor="ctr" anchorCtr="0" compatLnSpc="1">
            <a:prstTxWarp prst="textNoShape">
              <a:avLst/>
            </a:prstTxWarp>
            <a:spAutoFit/>
          </a:bodyPr>
          <a:lstStyle/>
          <a:p>
            <a:pPr marR="0" lvl="0" algn="l" defTabSz="914400" rtl="0" eaLnBrk="0" fontAlgn="base" latinLnBrk="0" hangingPunct="0">
              <a:lnSpc>
                <a:spcPct val="150000"/>
              </a:lnSpc>
              <a:spcBef>
                <a:spcPct val="0"/>
              </a:spcBef>
              <a:spcAft>
                <a:spcPct val="0"/>
              </a:spcAft>
              <a:buClrTx/>
              <a:buSzTx/>
              <a:tabLst/>
            </a:pPr>
            <a:r>
              <a:rPr kumimoji="0" lang="fr-FR" altLang="fr-FR" sz="2200" b="1" i="0" u="none" strike="noStrike" cap="none" normalizeH="0" baseline="0" dirty="0">
                <a:ln>
                  <a:noFill/>
                </a:ln>
                <a:solidFill>
                  <a:schemeClr val="bg1"/>
                </a:solidFill>
                <a:effectLst/>
                <a:latin typeface="Segoe UI" panose="020B0502040204020203" pitchFamily="34" charset="0"/>
                <a:ea typeface="Times New Roman" panose="02020603050405020304" pitchFamily="18" charset="0"/>
                <a:cs typeface="Segoe UI" panose="020B0502040204020203" pitchFamily="34" charset="0"/>
              </a:rPr>
              <a:t>Créer (</a:t>
            </a:r>
            <a:r>
              <a:rPr kumimoji="0" lang="fr-FR" altLang="fr-FR" sz="2200" b="1" i="0" u="none" strike="noStrike" cap="none" normalizeH="0" baseline="0" dirty="0" err="1">
                <a:ln>
                  <a:noFill/>
                </a:ln>
                <a:solidFill>
                  <a:schemeClr val="bg1"/>
                </a:solidFill>
                <a:effectLst/>
                <a:latin typeface="Segoe UI" panose="020B0502040204020203" pitchFamily="34" charset="0"/>
                <a:ea typeface="Times New Roman" panose="02020603050405020304" pitchFamily="18" charset="0"/>
                <a:cs typeface="Segoe UI" panose="020B0502040204020203" pitchFamily="34" charset="0"/>
              </a:rPr>
              <a:t>Persist</a:t>
            </a:r>
            <a:r>
              <a:rPr kumimoji="0" lang="fr-FR" altLang="fr-FR" sz="2200" b="1" i="0" u="none" strike="noStrike" cap="none" normalizeH="0" baseline="0" dirty="0">
                <a:ln>
                  <a:noFill/>
                </a:ln>
                <a:solidFill>
                  <a:schemeClr val="bg1"/>
                </a:solidFill>
                <a:effectLst/>
                <a:latin typeface="Segoe UI" panose="020B0502040204020203" pitchFamily="34" charset="0"/>
                <a:ea typeface="Times New Roman" panose="02020603050405020304" pitchFamily="18" charset="0"/>
                <a:cs typeface="Segoe UI" panose="020B0502040204020203" pitchFamily="34" charset="0"/>
              </a:rPr>
              <a:t>) :</a:t>
            </a:r>
            <a:endParaRPr kumimoji="0" lang="fr-SN" altLang="fr-FR" sz="2200" b="1" i="0" u="none" strike="noStrike" cap="none" normalizeH="0" baseline="0" dirty="0">
              <a:ln>
                <a:noFill/>
              </a:ln>
              <a:solidFill>
                <a:schemeClr val="bg1"/>
              </a:solidFill>
              <a:effectLst/>
              <a:latin typeface="Segoe UI" panose="020B0502040204020203" pitchFamily="34" charset="0"/>
              <a:cs typeface="Segoe UI" panose="020B0502040204020203" pitchFamily="34" charset="0"/>
            </a:endParaRPr>
          </a:p>
        </p:txBody>
      </p:sp>
      <p:sp>
        <p:nvSpPr>
          <p:cNvPr id="11" name="ZoneTexte 10">
            <a:extLst>
              <a:ext uri="{FF2B5EF4-FFF2-40B4-BE49-F238E27FC236}">
                <a16:creationId xmlns:a16="http://schemas.microsoft.com/office/drawing/2014/main" id="{5BE588A9-1B34-41AE-A479-3B3AA178464D}"/>
              </a:ext>
            </a:extLst>
          </p:cNvPr>
          <p:cNvSpPr txBox="1"/>
          <p:nvPr>
            <p:custDataLst>
              <p:tags r:id="rId7"/>
            </p:custDataLst>
          </p:nvPr>
        </p:nvSpPr>
        <p:spPr>
          <a:xfrm>
            <a:off x="5758036" y="4540029"/>
            <a:ext cx="6768752" cy="3179397"/>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4EC9B0"/>
                </a:solidFill>
                <a:effectLst/>
                <a:latin typeface="Book Antiqua" panose="02040602050305030304" pitchFamily="18" charset="0"/>
                <a:ea typeface="Times New Roman" panose="02020603050405020304" pitchFamily="18" charset="0"/>
              </a:rPr>
              <a:t>Transactional</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569CD6"/>
                </a:solidFill>
                <a:effectLst/>
                <a:latin typeface="Book Antiqua" panose="02040602050305030304" pitchFamily="18" charset="0"/>
                <a:ea typeface="Times New Roman" panose="02020603050405020304" pitchFamily="18" charset="0"/>
              </a:rPr>
              <a:t>public</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4EC9B0"/>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DCDCAA"/>
                </a:solidFill>
                <a:effectLst/>
                <a:latin typeface="Book Antiqua" panose="02040602050305030304" pitchFamily="18" charset="0"/>
                <a:ea typeface="Times New Roman" panose="02020603050405020304" pitchFamily="18" charset="0"/>
              </a:rPr>
              <a:t>create</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4EC9B0"/>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4EC9B0"/>
                </a:solidFill>
                <a:effectLst/>
                <a:latin typeface="Book Antiqua" panose="02040602050305030304" pitchFamily="18" charset="0"/>
                <a:ea typeface="Times New Roman" panose="02020603050405020304" pitchFamily="18" charset="0"/>
              </a:rPr>
              <a:t>Address</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addr</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D4D4D4"/>
                </a:solidFill>
                <a:effectLst/>
                <a:latin typeface="Book Antiqua" panose="02040602050305030304" pitchFamily="18" charset="0"/>
                <a:ea typeface="Times New Roman" panose="02020603050405020304" pitchFamily="18" charset="0"/>
              </a:rPr>
              <a:t>=</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C586C0"/>
                </a:solidFill>
                <a:effectLst/>
                <a:latin typeface="Book Antiqua" panose="02040602050305030304" pitchFamily="18" charset="0"/>
                <a:ea typeface="Times New Roman" panose="02020603050405020304" pitchFamily="18" charset="0"/>
              </a:rPr>
              <a:t>new</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DCDCAA"/>
                </a:solidFill>
                <a:effectLst/>
                <a:latin typeface="Book Antiqua" panose="02040602050305030304" pitchFamily="18" charset="0"/>
                <a:ea typeface="Times New Roman" panose="02020603050405020304" pitchFamily="18" charset="0"/>
              </a:rPr>
              <a:t>Address</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addr</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setStreet</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CE9178"/>
                </a:solidFill>
                <a:effectLst/>
                <a:latin typeface="Book Antiqua" panose="02040602050305030304" pitchFamily="18" charset="0"/>
                <a:ea typeface="Times New Roman" panose="02020603050405020304" pitchFamily="18" charset="0"/>
              </a:rPr>
              <a:t>"10 rue de Paris"</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addr</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setCity</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CE9178"/>
                </a:solidFill>
                <a:effectLst/>
                <a:latin typeface="Book Antiqua" panose="02040602050305030304" pitchFamily="18" charset="0"/>
                <a:ea typeface="Times New Roman" panose="02020603050405020304" pitchFamily="18" charset="0"/>
              </a:rPr>
              <a:t>"Paris"</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addr</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setCountry</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a:solidFill>
                  <a:srgbClr val="CE9178"/>
                </a:solidFill>
                <a:effectLst/>
                <a:latin typeface="Book Antiqua" panose="02040602050305030304" pitchFamily="18" charset="0"/>
                <a:ea typeface="Times New Roman" panose="02020603050405020304" pitchFamily="18" charset="0"/>
              </a:rPr>
              <a:t>"France"</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person</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setAddress</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9CDCFE"/>
                </a:solidFill>
                <a:effectLst/>
                <a:latin typeface="Book Antiqua" panose="02040602050305030304" pitchFamily="18" charset="0"/>
                <a:ea typeface="Times New Roman" panose="02020603050405020304" pitchFamily="18" charset="0"/>
              </a:rPr>
              <a:t>addr</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em</a:t>
            </a:r>
            <a:r>
              <a:rPr lang="fr-FR" sz="1600" dirty="0" err="1">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DCDCAA"/>
                </a:solidFill>
                <a:effectLst/>
                <a:latin typeface="Book Antiqua" panose="02040602050305030304" pitchFamily="18" charset="0"/>
                <a:ea typeface="Times New Roman" panose="02020603050405020304" pitchFamily="18" charset="0"/>
              </a:rPr>
              <a:t>persist</a:t>
            </a:r>
            <a:r>
              <a:rPr lang="fr-FR" sz="1600" dirty="0">
                <a:solidFill>
                  <a:srgbClr val="CCCCCC"/>
                </a:solidFill>
                <a:effectLst/>
                <a:latin typeface="Book Antiqua" panose="02040602050305030304" pitchFamily="18" charset="0"/>
                <a:ea typeface="Times New Roman" panose="02020603050405020304" pitchFamily="18" charset="0"/>
              </a:rPr>
              <a:t>(</a:t>
            </a:r>
            <a:r>
              <a:rPr lang="fr-FR" sz="1600" dirty="0" err="1">
                <a:solidFill>
                  <a:srgbClr val="9CDCFE"/>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6A9955"/>
                </a:solidFill>
                <a:effectLst/>
                <a:latin typeface="Book Antiqua" panose="02040602050305030304" pitchFamily="18" charset="0"/>
                <a:ea typeface="Times New Roman" panose="02020603050405020304" pitchFamily="18" charset="0"/>
              </a:rPr>
              <a:t>// cascade → </a:t>
            </a:r>
            <a:r>
              <a:rPr lang="fr-FR" sz="1600" dirty="0" err="1">
                <a:solidFill>
                  <a:srgbClr val="6A9955"/>
                </a:solidFill>
                <a:effectLst/>
                <a:latin typeface="Book Antiqua" panose="02040602050305030304" pitchFamily="18" charset="0"/>
                <a:ea typeface="Times New Roman" panose="02020603050405020304" pitchFamily="18" charset="0"/>
              </a:rPr>
              <a:t>persist</a:t>
            </a:r>
            <a:r>
              <a:rPr lang="fr-FR" sz="1600" dirty="0">
                <a:solidFill>
                  <a:srgbClr val="6A9955"/>
                </a:solidFill>
                <a:effectLst/>
                <a:latin typeface="Book Antiqua" panose="02040602050305030304" pitchFamily="18" charset="0"/>
                <a:ea typeface="Times New Roman" panose="02020603050405020304" pitchFamily="18" charset="0"/>
              </a:rPr>
              <a:t> </a:t>
            </a:r>
            <a:r>
              <a:rPr lang="fr-FR" sz="1600" dirty="0" err="1">
                <a:solidFill>
                  <a:srgbClr val="6A9955"/>
                </a:solidFill>
                <a:effectLst/>
                <a:latin typeface="Book Antiqua" panose="02040602050305030304" pitchFamily="18" charset="0"/>
                <a:ea typeface="Times New Roman" panose="02020603050405020304" pitchFamily="18" charset="0"/>
              </a:rPr>
              <a:t>address</a:t>
            </a:r>
            <a:r>
              <a:rPr lang="fr-FR" sz="1600" dirty="0">
                <a:solidFill>
                  <a:srgbClr val="6A9955"/>
                </a:solidFill>
                <a:effectLst/>
                <a:latin typeface="Book Antiqua" panose="02040602050305030304" pitchFamily="18" charset="0"/>
                <a:ea typeface="Times New Roman" panose="02020603050405020304" pitchFamily="18" charset="0"/>
              </a:rPr>
              <a:t> aussi</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a:solidFill>
                  <a:srgbClr val="C586C0"/>
                </a:solidFill>
                <a:effectLst/>
                <a:latin typeface="Book Antiqua" panose="02040602050305030304" pitchFamily="18" charset="0"/>
                <a:ea typeface="Times New Roman" panose="02020603050405020304" pitchFamily="18" charset="0"/>
              </a:rPr>
              <a:t>return</a:t>
            </a:r>
            <a:r>
              <a:rPr lang="fr-FR" sz="1600" dirty="0">
                <a:solidFill>
                  <a:srgbClr val="CCCCCC"/>
                </a:solidFill>
                <a:effectLst/>
                <a:latin typeface="Book Antiqua" panose="02040602050305030304" pitchFamily="18" charset="0"/>
                <a:ea typeface="Times New Roman" panose="02020603050405020304" pitchFamily="18" charset="0"/>
              </a:rPr>
              <a:t> </a:t>
            </a:r>
            <a:r>
              <a:rPr lang="fr-FR" sz="1600" dirty="0" err="1">
                <a:solidFill>
                  <a:srgbClr val="9CDCFE"/>
                </a:solidFill>
                <a:effectLst/>
                <a:latin typeface="Book Antiqua" panose="02040602050305030304" pitchFamily="18" charset="0"/>
                <a:ea typeface="Times New Roman" panose="02020603050405020304" pitchFamily="18" charset="0"/>
              </a:rPr>
              <a:t>person</a:t>
            </a: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a:p>
            <a:pPr>
              <a:lnSpc>
                <a:spcPts val="2200"/>
              </a:lnSpc>
              <a:buNone/>
            </a:pPr>
            <a:r>
              <a:rPr lang="fr-FR" sz="1600" dirty="0">
                <a:solidFill>
                  <a:srgbClr val="CCCCCC"/>
                </a:solidFill>
                <a:effectLst/>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2203952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Les Opérations CRUD</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14911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Les opérations fondamentales via </a:t>
            </a:r>
            <a:r>
              <a:rPr lang="fr-FR" sz="2200" dirty="0" err="1"/>
              <a:t>EntityManager</a:t>
            </a:r>
            <a:r>
              <a:rPr lang="fr-FR" sz="2200" dirty="0"/>
              <a:t> </a:t>
            </a:r>
            <a:endParaRPr lang="fr-SN" sz="2200" dirty="0"/>
          </a:p>
        </p:txBody>
      </p:sp>
      <p:sp>
        <p:nvSpPr>
          <p:cNvPr id="9" name="Rectangle 2">
            <a:extLst>
              <a:ext uri="{FF2B5EF4-FFF2-40B4-BE49-F238E27FC236}">
                <a16:creationId xmlns:a16="http://schemas.microsoft.com/office/drawing/2014/main" id="{87A58A50-E5C7-4BF2-9B4E-EA1556BF1CEC}"/>
              </a:ext>
            </a:extLst>
          </p:cNvPr>
          <p:cNvSpPr>
            <a:spLocks noChangeArrowheads="1"/>
          </p:cNvSpPr>
          <p:nvPr>
            <p:custDataLst>
              <p:tags r:id="rId6"/>
            </p:custDataLst>
          </p:nvPr>
        </p:nvSpPr>
        <p:spPr bwMode="auto">
          <a:xfrm>
            <a:off x="3462821" y="3659571"/>
            <a:ext cx="2056380" cy="63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57056" tIns="152352" rIns="91440" bIns="38088" numCol="1" anchor="ctr" anchorCtr="0" compatLnSpc="1">
            <a:prstTxWarp prst="textNoShape">
              <a:avLst/>
            </a:prstTxWarp>
            <a:spAutoFit/>
          </a:bodyPr>
          <a:lstStyle/>
          <a:p>
            <a:pPr eaLnBrk="0" fontAlgn="base" hangingPunct="0">
              <a:lnSpc>
                <a:spcPct val="150000"/>
              </a:lnSpc>
              <a:spcBef>
                <a:spcPct val="0"/>
              </a:spcBef>
              <a:spcAft>
                <a:spcPct val="0"/>
              </a:spcAft>
              <a:buNone/>
            </a:pPr>
            <a:r>
              <a:rPr lang="fr-FR" sz="2200" b="1" dirty="0">
                <a:solidFill>
                  <a:schemeClr val="bg1"/>
                </a:solidFill>
                <a:latin typeface="Segoe UI" panose="020B0502040204020203" pitchFamily="34" charset="0"/>
                <a:cs typeface="Segoe UI" panose="020B0502040204020203" pitchFamily="34" charset="0"/>
              </a:rPr>
              <a:t>Lire (Find) :</a:t>
            </a:r>
            <a:endParaRPr lang="fr-SN" sz="2200" b="1" dirty="0">
              <a:solidFill>
                <a:schemeClr val="bg1"/>
              </a:solidFill>
              <a:latin typeface="Segoe UI" panose="020B0502040204020203" pitchFamily="34" charset="0"/>
              <a:cs typeface="Segoe UI" panose="020B0502040204020203" pitchFamily="34" charset="0"/>
            </a:endParaRPr>
          </a:p>
        </p:txBody>
      </p:sp>
      <p:sp>
        <p:nvSpPr>
          <p:cNvPr id="11" name="ZoneTexte 10">
            <a:extLst>
              <a:ext uri="{FF2B5EF4-FFF2-40B4-BE49-F238E27FC236}">
                <a16:creationId xmlns:a16="http://schemas.microsoft.com/office/drawing/2014/main" id="{5BE588A9-1B34-41AE-A479-3B3AA178464D}"/>
              </a:ext>
            </a:extLst>
          </p:cNvPr>
          <p:cNvSpPr txBox="1"/>
          <p:nvPr>
            <p:custDataLst>
              <p:tags r:id="rId7"/>
            </p:custDataLst>
          </p:nvPr>
        </p:nvSpPr>
        <p:spPr>
          <a:xfrm>
            <a:off x="5758036" y="4540029"/>
            <a:ext cx="6768752" cy="3306674"/>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buNone/>
            </a:pPr>
            <a:r>
              <a:rPr lang="fr-FR" sz="1600" dirty="0">
                <a:solidFill>
                  <a:srgbClr val="6A9955"/>
                </a:solidFill>
                <a:latin typeface="Book Antiqua" panose="02040602050305030304" pitchFamily="18" charset="0"/>
                <a:ea typeface="Times New Roman" panose="02020603050405020304" pitchFamily="18" charset="0"/>
              </a:rPr>
              <a:t>// Par ID — simple</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9CDCFE"/>
                </a:solidFill>
                <a:latin typeface="Book Antiqua" panose="02040602050305030304" pitchFamily="18" charset="0"/>
                <a:ea typeface="Times New Roman" panose="02020603050405020304" pitchFamily="18" charset="0"/>
              </a:rPr>
              <a:t>p</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em</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find</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Person</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B5CEA8"/>
                </a:solidFill>
                <a:latin typeface="Book Antiqua" panose="02040602050305030304" pitchFamily="18" charset="0"/>
                <a:ea typeface="Times New Roman" panose="02020603050405020304" pitchFamily="18" charset="0"/>
              </a:rPr>
              <a:t>1</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6A9955"/>
                </a:solidFill>
                <a:latin typeface="Book Antiqua" panose="02040602050305030304" pitchFamily="18" charset="0"/>
                <a:ea typeface="Times New Roman" panose="02020603050405020304" pitchFamily="18" charset="0"/>
              </a:rPr>
              <a:t>// Par référence </a:t>
            </a:r>
            <a:r>
              <a:rPr lang="fr-FR" sz="1600" dirty="0" err="1">
                <a:solidFill>
                  <a:srgbClr val="6A9955"/>
                </a:solidFill>
                <a:latin typeface="Book Antiqua" panose="02040602050305030304" pitchFamily="18" charset="0"/>
                <a:ea typeface="Times New Roman" panose="02020603050405020304" pitchFamily="18" charset="0"/>
              </a:rPr>
              <a:t>lazy</a:t>
            </a:r>
            <a:r>
              <a:rPr lang="fr-FR" sz="1600" dirty="0">
                <a:solidFill>
                  <a:srgbClr val="6A9955"/>
                </a:solidFill>
                <a:latin typeface="Book Antiqua" panose="02040602050305030304" pitchFamily="18" charset="0"/>
                <a:ea typeface="Times New Roman" panose="02020603050405020304" pitchFamily="18" charset="0"/>
              </a:rPr>
              <a:t> (pas de requête immédiate)</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ref</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em</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getReference</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Person</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B5CEA8"/>
                </a:solidFill>
                <a:latin typeface="Book Antiqua" panose="02040602050305030304" pitchFamily="18" charset="0"/>
                <a:ea typeface="Times New Roman" panose="02020603050405020304" pitchFamily="18" charset="0"/>
              </a:rPr>
              <a:t>1</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6A9955"/>
                </a:solidFill>
                <a:latin typeface="Book Antiqua" panose="02040602050305030304" pitchFamily="18" charset="0"/>
                <a:ea typeface="Times New Roman" panose="02020603050405020304" pitchFamily="18" charset="0"/>
              </a:rPr>
              <a:t>// JPQL — requête typée</a:t>
            </a:r>
            <a:endParaRPr lang="fr-SN" sz="2000" dirty="0">
              <a:latin typeface="Times New Roman" panose="02020603050405020304" pitchFamily="18" charset="0"/>
              <a:ea typeface="Times New Roman" panose="02020603050405020304" pitchFamily="18" charset="0"/>
            </a:endParaRPr>
          </a:p>
          <a:p>
            <a:pPr>
              <a:buNone/>
            </a:pPr>
            <a:r>
              <a:rPr lang="fr-FR" sz="1600" dirty="0" err="1">
                <a:solidFill>
                  <a:srgbClr val="4EC9B0"/>
                </a:solidFill>
                <a:latin typeface="Book Antiqua" panose="02040602050305030304" pitchFamily="18" charset="0"/>
                <a:ea typeface="Times New Roman" panose="02020603050405020304" pitchFamily="18" charset="0"/>
              </a:rPr>
              <a:t>TypedQuery</a:t>
            </a:r>
            <a:r>
              <a:rPr lang="fr-FR" sz="1600" dirty="0">
                <a:solidFill>
                  <a:srgbClr val="CCCCCC"/>
                </a:solidFill>
                <a:latin typeface="Book Antiqua" panose="02040602050305030304" pitchFamily="18" charset="0"/>
                <a:ea typeface="Times New Roman" panose="02020603050405020304" pitchFamily="18" charset="0"/>
              </a:rPr>
              <a:t>&lt;</a:t>
            </a: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&gt; </a:t>
            </a:r>
            <a:r>
              <a:rPr lang="fr-FR" sz="1600" dirty="0">
                <a:solidFill>
                  <a:srgbClr val="9CDCFE"/>
                </a:solidFill>
                <a:latin typeface="Book Antiqua" panose="02040602050305030304" pitchFamily="18" charset="0"/>
                <a:ea typeface="Times New Roman" panose="02020603050405020304" pitchFamily="18" charset="0"/>
              </a:rPr>
              <a:t>q</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em</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createQuery</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"SELECT p FROM Person p WHERE </a:t>
            </a:r>
            <a:r>
              <a:rPr lang="fr-FR" sz="1600" dirty="0" err="1">
                <a:solidFill>
                  <a:srgbClr val="CE9178"/>
                </a:solidFill>
                <a:latin typeface="Book Antiqua" panose="02040602050305030304" pitchFamily="18" charset="0"/>
                <a:ea typeface="Times New Roman" panose="02020603050405020304" pitchFamily="18" charset="0"/>
              </a:rPr>
              <a:t>p.city</a:t>
            </a:r>
            <a:r>
              <a:rPr lang="fr-FR" sz="1600" dirty="0">
                <a:solidFill>
                  <a:srgbClr val="CE9178"/>
                </a:solidFill>
                <a:latin typeface="Book Antiqua" panose="02040602050305030304" pitchFamily="18" charset="0"/>
                <a:ea typeface="Times New Roman" panose="02020603050405020304" pitchFamily="18" charset="0"/>
              </a:rPr>
              <a:t> = :city"</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Person</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err="1">
                <a:solidFill>
                  <a:srgbClr val="9CDCFE"/>
                </a:solidFill>
                <a:latin typeface="Book Antiqua" panose="02040602050305030304" pitchFamily="18" charset="0"/>
                <a:ea typeface="Times New Roman" panose="02020603050405020304" pitchFamily="18" charset="0"/>
              </a:rPr>
              <a:t>q</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setParameter</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CE9178"/>
                </a:solidFill>
                <a:latin typeface="Book Antiqua" panose="02040602050305030304" pitchFamily="18" charset="0"/>
                <a:ea typeface="Times New Roman" panose="02020603050405020304" pitchFamily="18" charset="0"/>
              </a:rPr>
              <a:t>"city"</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"Paris"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4EC9B0"/>
                </a:solidFill>
                <a:latin typeface="Book Antiqua" panose="02040602050305030304" pitchFamily="18" charset="0"/>
                <a:ea typeface="Times New Roman" panose="02020603050405020304" pitchFamily="18" charset="0"/>
              </a:rPr>
              <a:t>List</a:t>
            </a:r>
            <a:r>
              <a:rPr lang="fr-FR" sz="1600" dirty="0">
                <a:solidFill>
                  <a:srgbClr val="CCCCCC"/>
                </a:solidFill>
                <a:latin typeface="Book Antiqua" panose="02040602050305030304" pitchFamily="18" charset="0"/>
                <a:ea typeface="Times New Roman" panose="02020603050405020304" pitchFamily="18" charset="0"/>
              </a:rPr>
              <a:t>&lt;</a:t>
            </a: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&gt; </a:t>
            </a:r>
            <a:r>
              <a:rPr lang="fr-FR" sz="1600" dirty="0" err="1">
                <a:solidFill>
                  <a:srgbClr val="9CDCFE"/>
                </a:solidFill>
                <a:latin typeface="Book Antiqua" panose="02040602050305030304" pitchFamily="18" charset="0"/>
                <a:ea typeface="Times New Roman" panose="02020603050405020304" pitchFamily="18" charset="0"/>
              </a:rPr>
              <a:t>list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q</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getResultList</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200"/>
              </a:lnSpc>
              <a:buNone/>
            </a:pPr>
            <a:endParaRPr lang="fr-S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6897632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Les Opérations CRUD</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14911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Les opérations fondamentales via </a:t>
            </a:r>
            <a:r>
              <a:rPr lang="fr-FR" sz="2200" dirty="0" err="1"/>
              <a:t>EntityManager</a:t>
            </a:r>
            <a:r>
              <a:rPr lang="fr-FR" sz="2200" dirty="0"/>
              <a:t> </a:t>
            </a:r>
            <a:endParaRPr lang="fr-SN" sz="2200" dirty="0"/>
          </a:p>
        </p:txBody>
      </p:sp>
      <p:sp>
        <p:nvSpPr>
          <p:cNvPr id="9" name="Rectangle 2">
            <a:extLst>
              <a:ext uri="{FF2B5EF4-FFF2-40B4-BE49-F238E27FC236}">
                <a16:creationId xmlns:a16="http://schemas.microsoft.com/office/drawing/2014/main" id="{87A58A50-E5C7-4BF2-9B4E-EA1556BF1CEC}"/>
              </a:ext>
            </a:extLst>
          </p:cNvPr>
          <p:cNvSpPr>
            <a:spLocks noChangeArrowheads="1"/>
          </p:cNvSpPr>
          <p:nvPr>
            <p:custDataLst>
              <p:tags r:id="rId6"/>
            </p:custDataLst>
          </p:nvPr>
        </p:nvSpPr>
        <p:spPr bwMode="auto">
          <a:xfrm>
            <a:off x="3462821" y="3659571"/>
            <a:ext cx="3603790" cy="63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57056" tIns="152352" rIns="91440" bIns="38088" numCol="1" anchor="ctr" anchorCtr="0" compatLnSpc="1">
            <a:prstTxWarp prst="textNoShape">
              <a:avLst/>
            </a:prstTxWarp>
            <a:spAutoFit/>
          </a:bodyPr>
          <a:lstStyle/>
          <a:p>
            <a:pPr eaLnBrk="0" fontAlgn="base" hangingPunct="0">
              <a:lnSpc>
                <a:spcPct val="150000"/>
              </a:lnSpc>
              <a:spcBef>
                <a:spcPct val="0"/>
              </a:spcBef>
              <a:spcAft>
                <a:spcPct val="0"/>
              </a:spcAft>
            </a:pPr>
            <a:r>
              <a:rPr lang="fr-FR" sz="2200" b="1" dirty="0">
                <a:solidFill>
                  <a:schemeClr val="bg1"/>
                </a:solidFill>
                <a:latin typeface="Segoe UI" panose="020B0502040204020203" pitchFamily="34" charset="0"/>
                <a:cs typeface="Segoe UI" panose="020B0502040204020203" pitchFamily="34" charset="0"/>
              </a:rPr>
              <a:t>Mettre à jour (Merge) :</a:t>
            </a:r>
            <a:endParaRPr lang="fr-SN" sz="2200" b="1" dirty="0">
              <a:solidFill>
                <a:schemeClr val="bg1"/>
              </a:solidFill>
              <a:latin typeface="Segoe UI" panose="020B0502040204020203" pitchFamily="34" charset="0"/>
              <a:cs typeface="Segoe UI" panose="020B0502040204020203" pitchFamily="34" charset="0"/>
            </a:endParaRPr>
          </a:p>
        </p:txBody>
      </p:sp>
      <p:sp>
        <p:nvSpPr>
          <p:cNvPr id="11" name="ZoneTexte 10">
            <a:extLst>
              <a:ext uri="{FF2B5EF4-FFF2-40B4-BE49-F238E27FC236}">
                <a16:creationId xmlns:a16="http://schemas.microsoft.com/office/drawing/2014/main" id="{5BE588A9-1B34-41AE-A479-3B3AA178464D}"/>
              </a:ext>
            </a:extLst>
          </p:cNvPr>
          <p:cNvSpPr txBox="1"/>
          <p:nvPr>
            <p:custDataLst>
              <p:tags r:id="rId7"/>
            </p:custDataLst>
          </p:nvPr>
        </p:nvSpPr>
        <p:spPr>
          <a:xfrm>
            <a:off x="5758036" y="4540029"/>
            <a:ext cx="6768752" cy="1695016"/>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2100"/>
              </a:lnSpc>
              <a:buNone/>
            </a:pP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Transactional</a:t>
            </a:r>
            <a:endParaRPr lang="fr-SN" sz="1600" dirty="0">
              <a:latin typeface="Times New Roman" panose="02020603050405020304" pitchFamily="18" charset="0"/>
              <a:ea typeface="Times New Roman" panose="02020603050405020304" pitchFamily="18" charset="0"/>
            </a:endParaRPr>
          </a:p>
          <a:p>
            <a:pPr>
              <a:lnSpc>
                <a:spcPts val="2100"/>
              </a:lnSpc>
              <a:buNone/>
            </a:pPr>
            <a:r>
              <a:rPr lang="fr-FR" sz="1600" dirty="0">
                <a:solidFill>
                  <a:srgbClr val="569CD6"/>
                </a:solidFill>
                <a:latin typeface="Book Antiqua" panose="02040602050305030304" pitchFamily="18" charset="0"/>
                <a:ea typeface="Times New Roman" panose="02020603050405020304" pitchFamily="18" charset="0"/>
              </a:rPr>
              <a:t>public</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update</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detachedPerson</a:t>
            </a:r>
            <a:r>
              <a:rPr lang="fr-FR" sz="1600" dirty="0">
                <a:solidFill>
                  <a:srgbClr val="CCCCCC"/>
                </a:solidFill>
                <a:latin typeface="Book Antiqua" panose="02040602050305030304" pitchFamily="18" charset="0"/>
                <a:ea typeface="Times New Roman" panose="02020603050405020304" pitchFamily="18" charset="0"/>
              </a:rPr>
              <a:t>) {</a:t>
            </a:r>
            <a:endParaRPr lang="fr-SN" sz="1600" dirty="0">
              <a:latin typeface="Times New Roman" panose="02020603050405020304" pitchFamily="18" charset="0"/>
              <a:ea typeface="Times New Roman" panose="02020603050405020304" pitchFamily="18" charset="0"/>
            </a:endParaRPr>
          </a:p>
          <a:p>
            <a:pPr>
              <a:lnSpc>
                <a:spcPts val="21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6A9955"/>
                </a:solidFill>
                <a:latin typeface="Book Antiqua" panose="02040602050305030304" pitchFamily="18" charset="0"/>
                <a:ea typeface="Times New Roman" panose="02020603050405020304" pitchFamily="18" charset="0"/>
              </a:rPr>
              <a:t>// merge() réattache l'entité détachée</a:t>
            </a:r>
            <a:endParaRPr lang="fr-SN" sz="1600" dirty="0">
              <a:latin typeface="Times New Roman" panose="02020603050405020304" pitchFamily="18" charset="0"/>
              <a:ea typeface="Times New Roman" panose="02020603050405020304" pitchFamily="18" charset="0"/>
            </a:endParaRPr>
          </a:p>
          <a:p>
            <a:pPr>
              <a:lnSpc>
                <a:spcPts val="21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586C0"/>
                </a:solidFill>
                <a:latin typeface="Book Antiqua" panose="02040602050305030304" pitchFamily="18" charset="0"/>
                <a:ea typeface="Times New Roman" panose="02020603050405020304" pitchFamily="18" charset="0"/>
              </a:rPr>
              <a:t>return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em</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merge</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detachedPerson</a:t>
            </a:r>
            <a:r>
              <a:rPr lang="fr-FR" sz="1600" dirty="0">
                <a:solidFill>
                  <a:srgbClr val="CCCCCC"/>
                </a:solidFill>
                <a:latin typeface="Book Antiqua" panose="02040602050305030304" pitchFamily="18" charset="0"/>
                <a:ea typeface="Times New Roman" panose="02020603050405020304" pitchFamily="18" charset="0"/>
              </a:rPr>
              <a:t>);</a:t>
            </a:r>
            <a:endParaRPr lang="fr-SN" sz="1600" dirty="0">
              <a:latin typeface="Times New Roman" panose="02020603050405020304" pitchFamily="18" charset="0"/>
              <a:ea typeface="Times New Roman" panose="02020603050405020304" pitchFamily="18" charset="0"/>
            </a:endParaRPr>
          </a:p>
          <a:p>
            <a:pPr>
              <a:lnSpc>
                <a:spcPts val="2100"/>
              </a:lnSpc>
              <a:buNone/>
            </a:pPr>
            <a:r>
              <a:rPr lang="fr-FR" sz="1600" dirty="0">
                <a:solidFill>
                  <a:srgbClr val="CCCCCC"/>
                </a:solidFill>
                <a:latin typeface="Book Antiqua" panose="02040602050305030304" pitchFamily="18" charset="0"/>
                <a:ea typeface="Times New Roman" panose="02020603050405020304" pitchFamily="18" charset="0"/>
              </a:rPr>
              <a:t>}</a:t>
            </a:r>
            <a:endParaRPr lang="fr-SN" sz="1600" dirty="0">
              <a:latin typeface="Times New Roman" panose="02020603050405020304" pitchFamily="18" charset="0"/>
              <a:ea typeface="Times New Roman" panose="02020603050405020304" pitchFamily="18" charset="0"/>
            </a:endParaRPr>
          </a:p>
          <a:p>
            <a:pPr>
              <a:lnSpc>
                <a:spcPts val="2100"/>
              </a:lnSpc>
              <a:buNone/>
            </a:pPr>
            <a:r>
              <a:rPr lang="fr-FR" sz="1600" dirty="0">
                <a:latin typeface="Book Antiqua" panose="02040602050305030304" pitchFamily="18" charset="0"/>
                <a:ea typeface="Times New Roman" panose="02020603050405020304" pitchFamily="18" charset="0"/>
              </a:rPr>
              <a:t> </a:t>
            </a:r>
            <a:endParaRPr lang="fr-S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0086264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JPA</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Les Opérations CRUD</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149110"/>
            <a:ext cx="12763467"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200" dirty="0"/>
              <a:t>Les opérations fondamentales via </a:t>
            </a:r>
            <a:r>
              <a:rPr lang="fr-FR" sz="2200" dirty="0" err="1"/>
              <a:t>EntityManager</a:t>
            </a:r>
            <a:r>
              <a:rPr lang="fr-FR" sz="2200" dirty="0"/>
              <a:t> </a:t>
            </a:r>
            <a:endParaRPr lang="fr-SN" sz="2200" dirty="0"/>
          </a:p>
        </p:txBody>
      </p:sp>
      <p:sp>
        <p:nvSpPr>
          <p:cNvPr id="9" name="Rectangle 2">
            <a:extLst>
              <a:ext uri="{FF2B5EF4-FFF2-40B4-BE49-F238E27FC236}">
                <a16:creationId xmlns:a16="http://schemas.microsoft.com/office/drawing/2014/main" id="{87A58A50-E5C7-4BF2-9B4E-EA1556BF1CEC}"/>
              </a:ext>
            </a:extLst>
          </p:cNvPr>
          <p:cNvSpPr>
            <a:spLocks noChangeArrowheads="1"/>
          </p:cNvSpPr>
          <p:nvPr>
            <p:custDataLst>
              <p:tags r:id="rId6"/>
            </p:custDataLst>
          </p:nvPr>
        </p:nvSpPr>
        <p:spPr bwMode="auto">
          <a:xfrm>
            <a:off x="3462821" y="3659571"/>
            <a:ext cx="3452979" cy="63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457056" tIns="152352" rIns="91440" bIns="38088" numCol="1" anchor="ctr" anchorCtr="0" compatLnSpc="1">
            <a:prstTxWarp prst="textNoShape">
              <a:avLst/>
            </a:prstTxWarp>
            <a:spAutoFit/>
          </a:bodyPr>
          <a:lstStyle/>
          <a:p>
            <a:pPr eaLnBrk="0" fontAlgn="base" hangingPunct="0">
              <a:lnSpc>
                <a:spcPct val="150000"/>
              </a:lnSpc>
              <a:spcBef>
                <a:spcPct val="0"/>
              </a:spcBef>
              <a:spcAft>
                <a:spcPct val="0"/>
              </a:spcAft>
              <a:buNone/>
            </a:pPr>
            <a:r>
              <a:rPr lang="fr-FR" sz="2200" b="1" dirty="0">
                <a:solidFill>
                  <a:schemeClr val="bg1"/>
                </a:solidFill>
                <a:latin typeface="Segoe UI" panose="020B0502040204020203" pitchFamily="34" charset="0"/>
                <a:cs typeface="Segoe UI" panose="020B0502040204020203" pitchFamily="34" charset="0"/>
              </a:rPr>
              <a:t>Supprimer (Remove) :</a:t>
            </a:r>
            <a:endParaRPr lang="fr-SN" sz="2200" b="1" dirty="0">
              <a:solidFill>
                <a:schemeClr val="bg1"/>
              </a:solidFill>
              <a:latin typeface="Segoe UI" panose="020B0502040204020203" pitchFamily="34" charset="0"/>
              <a:cs typeface="Segoe UI" panose="020B0502040204020203" pitchFamily="34" charset="0"/>
            </a:endParaRPr>
          </a:p>
        </p:txBody>
      </p:sp>
      <p:sp>
        <p:nvSpPr>
          <p:cNvPr id="11" name="ZoneTexte 10">
            <a:extLst>
              <a:ext uri="{FF2B5EF4-FFF2-40B4-BE49-F238E27FC236}">
                <a16:creationId xmlns:a16="http://schemas.microsoft.com/office/drawing/2014/main" id="{5BE588A9-1B34-41AE-A479-3B3AA178464D}"/>
              </a:ext>
            </a:extLst>
          </p:cNvPr>
          <p:cNvSpPr txBox="1"/>
          <p:nvPr>
            <p:custDataLst>
              <p:tags r:id="rId7"/>
            </p:custDataLst>
          </p:nvPr>
        </p:nvSpPr>
        <p:spPr>
          <a:xfrm>
            <a:off x="5758036" y="4540029"/>
            <a:ext cx="6768752" cy="2308324"/>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buNone/>
            </a:pP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Transactional</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569CD6"/>
                </a:solidFill>
                <a:latin typeface="Book Antiqua" panose="02040602050305030304" pitchFamily="18" charset="0"/>
                <a:ea typeface="Times New Roman" panose="02020603050405020304" pitchFamily="18" charset="0"/>
              </a:rPr>
              <a:t>public</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4EC9B0"/>
                </a:solidFill>
                <a:latin typeface="Book Antiqua" panose="02040602050305030304" pitchFamily="18" charset="0"/>
                <a:ea typeface="Times New Roman" panose="02020603050405020304" pitchFamily="18" charset="0"/>
              </a:rPr>
              <a:t>void</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delete</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4EC9B0"/>
                </a:solidFill>
                <a:latin typeface="Book Antiqua" panose="02040602050305030304" pitchFamily="18" charset="0"/>
                <a:ea typeface="Times New Roman" panose="02020603050405020304" pitchFamily="18" charset="0"/>
              </a:rPr>
              <a:t>int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9CDCFE"/>
                </a:solidFill>
                <a:latin typeface="Book Antiqua" panose="02040602050305030304" pitchFamily="18" charset="0"/>
                <a:ea typeface="Times New Roman" panose="02020603050405020304" pitchFamily="18" charset="0"/>
              </a:rPr>
              <a:t>id</a:t>
            </a: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4EC9B0"/>
                </a:solidFill>
                <a:latin typeface="Book Antiqua" panose="02040602050305030304" pitchFamily="18" charset="0"/>
                <a:ea typeface="Times New Roman" panose="02020603050405020304" pitchFamily="18" charset="0"/>
              </a:rPr>
              <a:t>Person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9CDCFE"/>
                </a:solidFill>
                <a:latin typeface="Book Antiqua" panose="02040602050305030304" pitchFamily="18" charset="0"/>
                <a:ea typeface="Times New Roman" panose="02020603050405020304" pitchFamily="18" charset="0"/>
              </a:rPr>
              <a:t>p</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em</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find</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Person</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C586C0"/>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9CDCFE"/>
                </a:solidFill>
                <a:latin typeface="Book Antiqua" panose="02040602050305030304" pitchFamily="18" charset="0"/>
                <a:ea typeface="Times New Roman" panose="02020603050405020304" pitchFamily="18" charset="0"/>
              </a:rPr>
              <a:t>id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586C0"/>
                </a:solidFill>
                <a:latin typeface="Book Antiqua" panose="02040602050305030304" pitchFamily="18" charset="0"/>
                <a:ea typeface="Times New Roman" panose="02020603050405020304" pitchFamily="18" charset="0"/>
              </a:rPr>
              <a:t>if</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9CDCFE"/>
                </a:solidFill>
                <a:latin typeface="Book Antiqua" panose="02040602050305030304" pitchFamily="18" charset="0"/>
                <a:ea typeface="Times New Roman" panose="02020603050405020304" pitchFamily="18" charset="0"/>
              </a:rPr>
              <a:t>p</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4D4D4"/>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null</a:t>
            </a: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em</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remove</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9CDCFE"/>
                </a:solidFill>
                <a:latin typeface="Book Antiqua" panose="02040602050305030304" pitchFamily="18" charset="0"/>
                <a:ea typeface="Times New Roman" panose="02020603050405020304" pitchFamily="18" charset="0"/>
              </a:rPr>
              <a:t>p</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6A9955"/>
                </a:solidFill>
                <a:latin typeface="Book Antiqua" panose="02040602050305030304" pitchFamily="18" charset="0"/>
                <a:ea typeface="Times New Roman" panose="02020603050405020304" pitchFamily="18" charset="0"/>
              </a:rPr>
              <a:t>// cascade → </a:t>
            </a:r>
            <a:r>
              <a:rPr lang="fr-FR" sz="1600" dirty="0" err="1">
                <a:solidFill>
                  <a:srgbClr val="6A9955"/>
                </a:solidFill>
                <a:latin typeface="Book Antiqua" panose="02040602050305030304" pitchFamily="18" charset="0"/>
                <a:ea typeface="Times New Roman" panose="02020603050405020304" pitchFamily="18" charset="0"/>
              </a:rPr>
              <a:t>addresses</a:t>
            </a:r>
            <a:r>
              <a:rPr lang="fr-FR" sz="1600" dirty="0">
                <a:solidFill>
                  <a:srgbClr val="6A9955"/>
                </a:solidFill>
                <a:latin typeface="Book Antiqua" panose="02040602050305030304" pitchFamily="18" charset="0"/>
                <a:ea typeface="Times New Roman" panose="02020603050405020304" pitchFamily="18" charset="0"/>
              </a:rPr>
              <a:t> supprimées aussi</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6A9955"/>
                </a:solidFill>
                <a:latin typeface="Book Antiqua" panose="02040602050305030304" pitchFamily="18" charset="0"/>
                <a:ea typeface="Times New Roman" panose="02020603050405020304" pitchFamily="18" charset="0"/>
              </a:rPr>
              <a:t>// si </a:t>
            </a:r>
            <a:r>
              <a:rPr lang="fr-FR" sz="1600" dirty="0" err="1">
                <a:solidFill>
                  <a:srgbClr val="6A9955"/>
                </a:solidFill>
                <a:latin typeface="Book Antiqua" panose="02040602050305030304" pitchFamily="18" charset="0"/>
                <a:ea typeface="Times New Roman" panose="02020603050405020304" pitchFamily="18" charset="0"/>
              </a:rPr>
              <a:t>CascadeType.REMOVE</a:t>
            </a:r>
            <a:r>
              <a:rPr lang="fr-FR" sz="1600" dirty="0">
                <a:solidFill>
                  <a:srgbClr val="6A9955"/>
                </a:solidFill>
                <a:latin typeface="Book Antiqua" panose="02040602050305030304" pitchFamily="18" charset="0"/>
                <a:ea typeface="Times New Roman" panose="02020603050405020304" pitchFamily="18" charset="0"/>
              </a:rPr>
              <a:t> ou </a:t>
            </a:r>
            <a:r>
              <a:rPr lang="fr-FR" sz="1600" dirty="0" err="1">
                <a:solidFill>
                  <a:srgbClr val="6A9955"/>
                </a:solidFill>
                <a:latin typeface="Book Antiqua" panose="02040602050305030304" pitchFamily="18" charset="0"/>
                <a:ea typeface="Times New Roman" panose="02020603050405020304" pitchFamily="18" charset="0"/>
              </a:rPr>
              <a:t>orphanRemoval</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buNone/>
            </a:pPr>
            <a:r>
              <a:rPr lang="fr-FR" sz="1600" dirty="0">
                <a:solidFill>
                  <a:srgbClr val="CCCCCC"/>
                </a:solidFill>
                <a:latin typeface="Book Antiqua" panose="02040602050305030304" pitchFamily="18" charset="0"/>
                <a:ea typeface="Times New Roman" panose="02020603050405020304" pitchFamily="18" charset="0"/>
              </a:rPr>
              <a:t>}</a:t>
            </a:r>
            <a:endParaRPr lang="fr-S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3975782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66CEB8-2DBA-64A6-7D48-53CE8E32B4CE}"/>
            </a:ext>
          </a:extLst>
        </p:cNvPr>
        <p:cNvGrpSpPr/>
        <p:nvPr/>
      </p:nvGrpSpPr>
      <p:grpSpPr>
        <a:xfrm>
          <a:off x="0" y="0"/>
          <a:ext cx="0" cy="0"/>
          <a:chOff x="0" y="0"/>
          <a:chExt cx="0" cy="0"/>
        </a:xfrm>
      </p:grpSpPr>
      <p:sp>
        <p:nvSpPr>
          <p:cNvPr id="5" name="Titre 4">
            <a:extLst>
              <a:ext uri="{FF2B5EF4-FFF2-40B4-BE49-F238E27FC236}">
                <a16:creationId xmlns:a16="http://schemas.microsoft.com/office/drawing/2014/main" id="{E9B290A6-ED74-109E-1FA0-8E269FEA373C}"/>
              </a:ext>
            </a:extLst>
          </p:cNvPr>
          <p:cNvSpPr>
            <a:spLocks noGrp="1"/>
          </p:cNvSpPr>
          <p:nvPr>
            <p:ph type="ctrTitle"/>
            <p:custDataLst>
              <p:tags r:id="rId1"/>
            </p:custDataLst>
          </p:nvPr>
        </p:nvSpPr>
        <p:spPr/>
        <p:txBody>
          <a:bodyPr/>
          <a:lstStyle/>
          <a:p>
            <a:r>
              <a:rPr lang="fr-FR" dirty="0"/>
              <a:t>Jakarta EE 10</a:t>
            </a:r>
          </a:p>
        </p:txBody>
      </p:sp>
      <p:sp>
        <p:nvSpPr>
          <p:cNvPr id="6" name="Espace réservé du texte 5">
            <a:extLst>
              <a:ext uri="{FF2B5EF4-FFF2-40B4-BE49-F238E27FC236}">
                <a16:creationId xmlns:a16="http://schemas.microsoft.com/office/drawing/2014/main" id="{CD402A5B-AC85-3CDC-E66D-2E8BB095EFCD}"/>
              </a:ext>
            </a:extLst>
          </p:cNvPr>
          <p:cNvSpPr>
            <a:spLocks noGrp="1"/>
          </p:cNvSpPr>
          <p:nvPr>
            <p:ph type="body" sz="quarter" idx="14"/>
            <p:custDataLst>
              <p:tags r:id="rId2"/>
            </p:custDataLst>
          </p:nvPr>
        </p:nvSpPr>
        <p:spPr>
          <a:xfrm>
            <a:off x="0" y="1724017"/>
            <a:ext cx="18302183" cy="6316482"/>
          </a:xfrm>
        </p:spPr>
        <p:txBody>
          <a:bodyPr/>
          <a:lstStyle/>
          <a:p>
            <a:r>
              <a:rPr lang="fr-FR" sz="9600" dirty="0"/>
              <a:t>Architecture Jersey </a:t>
            </a:r>
            <a:br>
              <a:rPr lang="fr-FR" sz="9600" dirty="0"/>
            </a:br>
            <a:r>
              <a:rPr lang="fr-FR" sz="9600" dirty="0"/>
              <a:t>avec Jakarta EE</a:t>
            </a:r>
          </a:p>
        </p:txBody>
      </p:sp>
    </p:spTree>
    <p:extLst>
      <p:ext uri="{BB962C8B-B14F-4D97-AF65-F5344CB8AC3E}">
        <p14:creationId xmlns:p14="http://schemas.microsoft.com/office/powerpoint/2010/main" val="31211707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r>
              <a:rPr lang="fr-FR" sz="2800" dirty="0"/>
              <a:t>La couche cliente représente tout ce qui s'exécute côté utilisateur et consomme </a:t>
            </a:r>
            <a:br>
              <a:rPr lang="fr-FR" sz="2800" dirty="0"/>
            </a:br>
            <a:r>
              <a:rPr lang="fr-FR" sz="2800" dirty="0"/>
              <a:t>les services exposés par le serveur Jakarta EE. </a:t>
            </a:r>
          </a:p>
          <a:p>
            <a:pPr marL="0" indent="0">
              <a:lnSpc>
                <a:spcPct val="100000"/>
              </a:lnSpc>
              <a:spcAft>
                <a:spcPts val="1200"/>
              </a:spcAft>
              <a:buNone/>
            </a:pPr>
            <a:r>
              <a:rPr lang="fr-FR" sz="2800" dirty="0"/>
              <a:t>Le Client Tier est la frontière visible de l'application. Il n'exécute aucune logique métier,</a:t>
            </a:r>
            <a:br>
              <a:rPr lang="fr-FR" sz="2800" dirty="0"/>
            </a:br>
            <a:r>
              <a:rPr lang="fr-FR" sz="2800" dirty="0"/>
              <a:t>il se contente d'afficher les données et de transmettre les actions de l'utilisateur. </a:t>
            </a:r>
          </a:p>
          <a:p>
            <a:pPr marL="0" indent="0">
              <a:lnSpc>
                <a:spcPct val="100000"/>
              </a:lnSpc>
              <a:spcAft>
                <a:spcPts val="1200"/>
              </a:spcAft>
              <a:buNone/>
            </a:pPr>
            <a:r>
              <a:rPr lang="fr-FR" sz="2800" dirty="0"/>
              <a:t>Dans une architecture Jakarta EE moderne, le client est souvent une application JavaScript (SPA) qui communique avec le serveur via une API REST JSON. </a:t>
            </a:r>
          </a:p>
          <a:p>
            <a:pPr marL="0" indent="0">
              <a:lnSpc>
                <a:spcPct val="100000"/>
              </a:lnSpc>
              <a:spcAft>
                <a:spcPts val="1200"/>
              </a:spcAft>
              <a:buNone/>
            </a:pPr>
            <a:r>
              <a:rPr lang="fr-FR" sz="2800" dirty="0"/>
              <a:t>Le serveur ne sait pas quel type de client l'appelle, ce qui garantit la portabilité.</a:t>
            </a:r>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Couche 1 : Client/Tier</a:t>
            </a:r>
          </a:p>
        </p:txBody>
      </p:sp>
    </p:spTree>
    <p:extLst>
      <p:ext uri="{BB962C8B-B14F-4D97-AF65-F5344CB8AC3E}">
        <p14:creationId xmlns:p14="http://schemas.microsoft.com/office/powerpoint/2010/main" val="23000236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Définition</a:t>
            </a:r>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006490"/>
            <a:ext cx="14844930"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400" dirty="0"/>
              <a:t>Jersey est l'implémentation de référence de JAX-RS (Jakarta RESTful Web Services). Il fournit un framework pour construire des APIs REST sur Jakarta EE.</a:t>
            </a:r>
          </a:p>
          <a:p>
            <a:pPr marL="0" indent="0">
              <a:lnSpc>
                <a:spcPct val="100000"/>
              </a:lnSpc>
              <a:buNone/>
            </a:pPr>
            <a:r>
              <a:rPr lang="fr-FR" sz="2400" dirty="0"/>
              <a:t>JAX-RS utilise des annotations Java pour mapper des classes et méthodes sur des routes HTTP.</a:t>
            </a:r>
          </a:p>
          <a:p>
            <a:pPr marL="0" indent="0">
              <a:lnSpc>
                <a:spcPct val="100000"/>
              </a:lnSpc>
              <a:buNone/>
            </a:pPr>
            <a:endParaRPr lang="fr-FR" sz="2400" dirty="0"/>
          </a:p>
          <a:p>
            <a:pPr marL="0" indent="0">
              <a:lnSpc>
                <a:spcPct val="100000"/>
              </a:lnSpc>
              <a:spcAft>
                <a:spcPts val="600"/>
              </a:spcAft>
              <a:buNone/>
            </a:pPr>
            <a:r>
              <a:rPr lang="fr-FR" sz="2400" b="1" dirty="0"/>
              <a:t>Positionnement :</a:t>
            </a:r>
          </a:p>
          <a:p>
            <a:pPr marL="0" indent="0">
              <a:lnSpc>
                <a:spcPct val="100000"/>
              </a:lnSpc>
              <a:buNone/>
            </a:pPr>
            <a:r>
              <a:rPr lang="fr-FR" sz="2400" dirty="0"/>
              <a:t>Jersey s'intègre dans le conteneur Jakarta EE (</a:t>
            </a:r>
            <a:r>
              <a:rPr lang="fr-FR" sz="2400" dirty="0" err="1"/>
              <a:t>WildFly</a:t>
            </a:r>
            <a:r>
              <a:rPr lang="fr-FR" sz="2400" dirty="0"/>
              <a:t>, </a:t>
            </a:r>
            <a:r>
              <a:rPr lang="fr-FR" sz="2400" dirty="0" err="1"/>
              <a:t>GlassFish</a:t>
            </a:r>
            <a:r>
              <a:rPr lang="fr-FR" sz="2400" dirty="0"/>
              <a:t>, </a:t>
            </a:r>
            <a:r>
              <a:rPr lang="fr-FR" sz="2400" dirty="0" err="1"/>
              <a:t>Payara</a:t>
            </a:r>
            <a:r>
              <a:rPr lang="fr-FR" sz="2400" dirty="0"/>
              <a:t>…) ou peut être embarqué dans </a:t>
            </a:r>
            <a:br>
              <a:rPr lang="fr-FR" sz="2400" dirty="0"/>
            </a:br>
            <a:r>
              <a:rPr lang="fr-FR" sz="2400" dirty="0"/>
              <a:t>une application standalone via </a:t>
            </a:r>
            <a:r>
              <a:rPr lang="fr-FR" sz="2400" b="1" dirty="0"/>
              <a:t>Grizzly</a:t>
            </a:r>
            <a:r>
              <a:rPr lang="fr-FR" sz="2400" dirty="0"/>
              <a:t> ou </a:t>
            </a:r>
            <a:r>
              <a:rPr lang="fr-FR" sz="2400" b="1" dirty="0" err="1"/>
              <a:t>Jetty</a:t>
            </a:r>
            <a:r>
              <a:rPr lang="fr-FR" sz="2400" dirty="0"/>
              <a:t>.</a:t>
            </a:r>
          </a:p>
          <a:p>
            <a:pPr marL="0" indent="0">
              <a:lnSpc>
                <a:spcPct val="100000"/>
              </a:lnSpc>
              <a:buNone/>
            </a:pPr>
            <a:r>
              <a:rPr lang="fr-FR" sz="2400" dirty="0"/>
              <a:t>Il gère la sérialisation JSON/XML via </a:t>
            </a:r>
            <a:r>
              <a:rPr lang="fr-FR" sz="2400" b="1" dirty="0"/>
              <a:t>Jackson</a:t>
            </a:r>
            <a:r>
              <a:rPr lang="fr-FR" sz="2400" dirty="0"/>
              <a:t> ou </a:t>
            </a:r>
            <a:r>
              <a:rPr lang="fr-FR" sz="2400" b="1" dirty="0"/>
              <a:t>JAXB</a:t>
            </a:r>
            <a:r>
              <a:rPr lang="fr-FR" sz="2400" dirty="0"/>
              <a:t>.</a:t>
            </a:r>
          </a:p>
          <a:p>
            <a:pPr marL="0" indent="0">
              <a:lnSpc>
                <a:spcPct val="100000"/>
              </a:lnSpc>
              <a:buNone/>
            </a:pPr>
            <a:endParaRPr lang="fr-FR" sz="2200" dirty="0"/>
          </a:p>
        </p:txBody>
      </p:sp>
    </p:spTree>
    <p:extLst>
      <p:ext uri="{BB962C8B-B14F-4D97-AF65-F5344CB8AC3E}">
        <p14:creationId xmlns:p14="http://schemas.microsoft.com/office/powerpoint/2010/main" val="424497508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fontAlgn="base">
              <a:spcAft>
                <a:spcPts val="1200"/>
              </a:spcAft>
              <a:buNone/>
            </a:pPr>
            <a:r>
              <a:rPr lang="fr-FR" sz="2800" b="1" dirty="0"/>
              <a:t>Cycle de vie d’une requête Jersey :</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3180101" y="7785673"/>
            <a:ext cx="14963201"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000" b="1" dirty="0"/>
              <a:t>Lecture du schéma </a:t>
            </a:r>
            <a:r>
              <a:rPr lang="fr-FR" sz="2000" dirty="0"/>
              <a:t>: une requête HTTP entre dans Jersey → passe par les </a:t>
            </a:r>
            <a:r>
              <a:rPr lang="fr-FR" sz="2000" i="1" dirty="0" err="1"/>
              <a:t>Request</a:t>
            </a:r>
            <a:r>
              <a:rPr lang="fr-FR" sz="2000" i="1" dirty="0"/>
              <a:t> </a:t>
            </a:r>
            <a:r>
              <a:rPr lang="fr-FR" sz="2000" i="1" dirty="0" err="1"/>
              <a:t>Filters</a:t>
            </a:r>
            <a:r>
              <a:rPr lang="fr-FR" sz="2000" i="1" dirty="0"/>
              <a:t> </a:t>
            </a:r>
            <a:r>
              <a:rPr lang="fr-FR" sz="2000" dirty="0"/>
              <a:t>→ le </a:t>
            </a:r>
            <a:r>
              <a:rPr lang="fr-FR" sz="2000" i="1" dirty="0"/>
              <a:t>Dispatcher</a:t>
            </a:r>
            <a:r>
              <a:rPr lang="fr-FR" sz="2000" dirty="0"/>
              <a:t> route vers la bonne méthode de la </a:t>
            </a:r>
            <a:r>
              <a:rPr lang="fr-FR" sz="2000" i="1" dirty="0"/>
              <a:t>Resource Class </a:t>
            </a:r>
            <a:r>
              <a:rPr lang="fr-FR" sz="2000" dirty="0"/>
              <a:t>→ la réponse est sérialisée par les </a:t>
            </a:r>
            <a:r>
              <a:rPr lang="fr-FR" sz="2000" i="1" dirty="0" err="1"/>
              <a:t>Entity</a:t>
            </a:r>
            <a:r>
              <a:rPr lang="fr-FR" sz="2000" i="1" dirty="0"/>
              <a:t> Providers </a:t>
            </a:r>
            <a:r>
              <a:rPr lang="fr-FR" sz="2000" dirty="0"/>
              <a:t>→ les </a:t>
            </a:r>
            <a:r>
              <a:rPr lang="fr-FR" sz="2000" i="1" dirty="0"/>
              <a:t>Response </a:t>
            </a:r>
            <a:r>
              <a:rPr lang="fr-FR" sz="2000" i="1" dirty="0" err="1"/>
              <a:t>Filters</a:t>
            </a:r>
            <a:r>
              <a:rPr lang="fr-FR" sz="2000" i="1" dirty="0"/>
              <a:t> </a:t>
            </a:r>
            <a:r>
              <a:rPr lang="fr-FR" sz="2000" dirty="0"/>
              <a:t>finalisent les headers</a:t>
            </a:r>
            <a:r>
              <a:rPr lang="fr-FR" sz="2100" dirty="0"/>
              <a:t>.</a:t>
            </a:r>
            <a:endParaRPr lang="fr-SN" sz="2100" dirty="0"/>
          </a:p>
          <a:p>
            <a:pPr marL="0" indent="0">
              <a:lnSpc>
                <a:spcPct val="100000"/>
              </a:lnSpc>
              <a:buNone/>
            </a:pPr>
            <a:endParaRPr lang="fr-FR" sz="2200" dirty="0"/>
          </a:p>
        </p:txBody>
      </p:sp>
      <p:pic>
        <p:nvPicPr>
          <p:cNvPr id="7" name="Image 1">
            <a:extLst>
              <a:ext uri="{FF2B5EF4-FFF2-40B4-BE49-F238E27FC236}">
                <a16:creationId xmlns:a16="http://schemas.microsoft.com/office/drawing/2014/main" id="{51CA5416-9DBD-443F-BE3D-E8A14F1FE50E}"/>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180100" y="3230622"/>
            <a:ext cx="14078583" cy="423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853788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fontAlgn="base">
              <a:spcAft>
                <a:spcPts val="1200"/>
              </a:spcAft>
              <a:buNone/>
            </a:pPr>
            <a:r>
              <a:rPr lang="fr-FR" sz="2800" b="1" dirty="0"/>
              <a:t>Cycle de vie d’une requête Jersey :</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3180101" y="7785673"/>
            <a:ext cx="14963201"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buNone/>
            </a:pPr>
            <a:r>
              <a:rPr lang="fr-FR" sz="2000" b="1" dirty="0"/>
              <a:t>Lecture du schéma </a:t>
            </a:r>
            <a:r>
              <a:rPr lang="fr-FR" sz="2000" dirty="0"/>
              <a:t>: une requête HTTP entre dans Jersey → passe par les </a:t>
            </a:r>
            <a:r>
              <a:rPr lang="fr-FR" sz="2000" i="1" dirty="0" err="1"/>
              <a:t>Request</a:t>
            </a:r>
            <a:r>
              <a:rPr lang="fr-FR" sz="2000" i="1" dirty="0"/>
              <a:t> </a:t>
            </a:r>
            <a:r>
              <a:rPr lang="fr-FR" sz="2000" i="1" dirty="0" err="1"/>
              <a:t>Filters</a:t>
            </a:r>
            <a:r>
              <a:rPr lang="fr-FR" sz="2000" i="1" dirty="0"/>
              <a:t> </a:t>
            </a:r>
            <a:r>
              <a:rPr lang="fr-FR" sz="2000" dirty="0"/>
              <a:t>→ le </a:t>
            </a:r>
            <a:r>
              <a:rPr lang="fr-FR" sz="2000" i="1" dirty="0"/>
              <a:t>Dispatcher</a:t>
            </a:r>
            <a:r>
              <a:rPr lang="fr-FR" sz="2000" dirty="0"/>
              <a:t> route vers la bonne méthode de la </a:t>
            </a:r>
            <a:r>
              <a:rPr lang="fr-FR" sz="2000" i="1" dirty="0"/>
              <a:t>Resource Class </a:t>
            </a:r>
            <a:r>
              <a:rPr lang="fr-FR" sz="2000" dirty="0"/>
              <a:t>→ la réponse est sérialisée par les </a:t>
            </a:r>
            <a:r>
              <a:rPr lang="fr-FR" sz="2000" i="1" dirty="0" err="1"/>
              <a:t>Entity</a:t>
            </a:r>
            <a:r>
              <a:rPr lang="fr-FR" sz="2000" i="1" dirty="0"/>
              <a:t> Providers </a:t>
            </a:r>
            <a:r>
              <a:rPr lang="fr-FR" sz="2000" dirty="0"/>
              <a:t>→ les </a:t>
            </a:r>
            <a:r>
              <a:rPr lang="fr-FR" sz="2000" i="1" dirty="0"/>
              <a:t>Response </a:t>
            </a:r>
            <a:r>
              <a:rPr lang="fr-FR" sz="2000" i="1" dirty="0" err="1"/>
              <a:t>Filters</a:t>
            </a:r>
            <a:r>
              <a:rPr lang="fr-FR" sz="2000" i="1" dirty="0"/>
              <a:t> </a:t>
            </a:r>
            <a:r>
              <a:rPr lang="fr-FR" sz="2000" dirty="0"/>
              <a:t>finalisent les headers</a:t>
            </a:r>
            <a:r>
              <a:rPr lang="fr-FR" sz="2100" dirty="0"/>
              <a:t>.</a:t>
            </a:r>
            <a:endParaRPr lang="fr-SN" sz="2100" dirty="0"/>
          </a:p>
          <a:p>
            <a:pPr marL="0" indent="0">
              <a:lnSpc>
                <a:spcPct val="100000"/>
              </a:lnSpc>
              <a:buNone/>
            </a:pPr>
            <a:endParaRPr lang="fr-FR" sz="2200" dirty="0"/>
          </a:p>
        </p:txBody>
      </p:sp>
      <p:pic>
        <p:nvPicPr>
          <p:cNvPr id="7" name="Image 1">
            <a:extLst>
              <a:ext uri="{FF2B5EF4-FFF2-40B4-BE49-F238E27FC236}">
                <a16:creationId xmlns:a16="http://schemas.microsoft.com/office/drawing/2014/main" id="{51CA5416-9DBD-443F-BE3D-E8A14F1FE50E}"/>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180100" y="3230622"/>
            <a:ext cx="14078583" cy="423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3541662"/>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Les couches de Jersey</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006490"/>
            <a:ext cx="14963201"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Vous trouverez ci-dessous les couches et responsabilités dans une application Jersey :</a:t>
            </a:r>
          </a:p>
          <a:p>
            <a:pPr marL="0" indent="0">
              <a:lnSpc>
                <a:spcPct val="100000"/>
              </a:lnSpc>
              <a:buNone/>
            </a:pPr>
            <a:endParaRPr lang="fr-FR" sz="2200" dirty="0"/>
          </a:p>
        </p:txBody>
      </p:sp>
      <p:pic>
        <p:nvPicPr>
          <p:cNvPr id="9" name="Image 1">
            <a:extLst>
              <a:ext uri="{FF2B5EF4-FFF2-40B4-BE49-F238E27FC236}">
                <a16:creationId xmlns:a16="http://schemas.microsoft.com/office/drawing/2014/main" id="{60C00DB0-C094-4760-AE66-F8A6A692ACB5}"/>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3373665" y="3710669"/>
            <a:ext cx="11537493" cy="602380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82575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fontAlgn="base">
              <a:spcAft>
                <a:spcPts val="1200"/>
              </a:spcAft>
              <a:buNone/>
            </a:pPr>
            <a:r>
              <a:rPr lang="fr-FR" altLang="fr-FR" sz="2800" b="1" dirty="0"/>
              <a:t>Structure du projet Maven et dépendances essentielles</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006490"/>
            <a:ext cx="5893435"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La structure d’un projet Jersey peut ressembler à :</a:t>
            </a:r>
          </a:p>
          <a:p>
            <a:pPr marL="0" indent="0">
              <a:lnSpc>
                <a:spcPct val="100000"/>
              </a:lnSpc>
              <a:buNone/>
            </a:pPr>
            <a:endParaRPr lang="fr-FR" sz="2200" dirty="0"/>
          </a:p>
        </p:txBody>
      </p:sp>
      <p:sp>
        <p:nvSpPr>
          <p:cNvPr id="10" name="Espace réservé du texte 2">
            <a:extLst>
              <a:ext uri="{FF2B5EF4-FFF2-40B4-BE49-F238E27FC236}">
                <a16:creationId xmlns:a16="http://schemas.microsoft.com/office/drawing/2014/main" id="{1785CED9-F4DB-4BFC-86AD-45938AB94468}"/>
              </a:ext>
            </a:extLst>
          </p:cNvPr>
          <p:cNvSpPr txBox="1">
            <a:spLocks/>
          </p:cNvSpPr>
          <p:nvPr>
            <p:custDataLst>
              <p:tags r:id="rId6"/>
            </p:custDataLst>
          </p:nvPr>
        </p:nvSpPr>
        <p:spPr>
          <a:xfrm>
            <a:off x="10520547" y="3006490"/>
            <a:ext cx="7132689"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Les dépendances à mettre dans le fichier </a:t>
            </a:r>
            <a:r>
              <a:rPr lang="fr-FR" sz="2000" b="1" dirty="0"/>
              <a:t>pom.xml </a:t>
            </a:r>
            <a:r>
              <a:rPr lang="fr-FR" sz="2000" dirty="0"/>
              <a:t>seront :</a:t>
            </a:r>
          </a:p>
          <a:p>
            <a:pPr marL="0" indent="0">
              <a:lnSpc>
                <a:spcPct val="100000"/>
              </a:lnSpc>
              <a:buNone/>
            </a:pPr>
            <a:endParaRPr lang="fr-FR" sz="2200" dirty="0"/>
          </a:p>
        </p:txBody>
      </p:sp>
      <p:pic>
        <p:nvPicPr>
          <p:cNvPr id="11" name="Image 1">
            <a:extLst>
              <a:ext uri="{FF2B5EF4-FFF2-40B4-BE49-F238E27FC236}">
                <a16:creationId xmlns:a16="http://schemas.microsoft.com/office/drawing/2014/main" id="{6DCA9B94-2796-4C1C-8B7C-8A92CA0BB79A}"/>
              </a:ext>
            </a:extLst>
          </p:cNvPr>
          <p:cNvPicPr>
            <a:picLocks noChangeAspect="1" noChangeArrowheads="1"/>
          </p:cNvPicPr>
          <p:nvPr>
            <p:custDataLst>
              <p:tags r:id="rId7"/>
            </p:custDataLst>
          </p:nvPr>
        </p:nvPicPr>
        <p:blipFill>
          <a:blip r:embed="rId10">
            <a:extLst>
              <a:ext uri="{28A0092B-C50C-407E-A947-70E740481C1C}">
                <a14:useLocalDpi xmlns:a14="http://schemas.microsoft.com/office/drawing/2010/main" val="0"/>
              </a:ext>
            </a:extLst>
          </a:blip>
          <a:srcRect/>
          <a:stretch>
            <a:fillRect/>
          </a:stretch>
        </p:blipFill>
        <p:spPr bwMode="auto">
          <a:xfrm>
            <a:off x="3019266" y="3656613"/>
            <a:ext cx="6123146" cy="5054161"/>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age 1">
            <a:extLst>
              <a:ext uri="{FF2B5EF4-FFF2-40B4-BE49-F238E27FC236}">
                <a16:creationId xmlns:a16="http://schemas.microsoft.com/office/drawing/2014/main" id="{D7DF43D5-8DD9-4645-BFA9-34C87D473CAA}"/>
              </a:ext>
            </a:extLst>
          </p:cNvPr>
          <p:cNvPicPr>
            <a:picLocks noChangeAspect="1" noChangeArrowheads="1"/>
          </p:cNvPicPr>
          <p:nvPr>
            <p:custDataLst>
              <p:tags r:id="rId8"/>
            </p:custDataLst>
          </p:nvPr>
        </p:nvPicPr>
        <p:blipFill>
          <a:blip r:embed="rId11">
            <a:extLst>
              <a:ext uri="{28A0092B-C50C-407E-A947-70E740481C1C}">
                <a14:useLocalDpi xmlns:a14="http://schemas.microsoft.com/office/drawing/2010/main" val="0"/>
              </a:ext>
            </a:extLst>
          </a:blip>
          <a:srcRect/>
          <a:stretch>
            <a:fillRect/>
          </a:stretch>
        </p:blipFill>
        <p:spPr bwMode="auto">
          <a:xfrm>
            <a:off x="10640861" y="3642964"/>
            <a:ext cx="5998814" cy="506781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62457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2292797"/>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Cycle de vie d'une requête</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3006490"/>
            <a:ext cx="12943940"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Vous trouverez ci-dessous le schéma des étapes de « la réception HTTP » à « la réponse JSON ».</a:t>
            </a:r>
          </a:p>
          <a:p>
            <a:pPr marL="0" indent="0">
              <a:lnSpc>
                <a:spcPct val="100000"/>
              </a:lnSpc>
              <a:buNone/>
            </a:pPr>
            <a:endParaRPr lang="fr-FR" sz="2200" dirty="0"/>
          </a:p>
        </p:txBody>
      </p:sp>
      <p:pic>
        <p:nvPicPr>
          <p:cNvPr id="14" name="Image 1">
            <a:extLst>
              <a:ext uri="{FF2B5EF4-FFF2-40B4-BE49-F238E27FC236}">
                <a16:creationId xmlns:a16="http://schemas.microsoft.com/office/drawing/2014/main" id="{3ABBE993-04A1-48C6-9F6B-895060C39B21}"/>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4463909" y="3565172"/>
            <a:ext cx="9155837" cy="598883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9877489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pic>
        <p:nvPicPr>
          <p:cNvPr id="10" name="Image 1">
            <a:extLst>
              <a:ext uri="{FF2B5EF4-FFF2-40B4-BE49-F238E27FC236}">
                <a16:creationId xmlns:a16="http://schemas.microsoft.com/office/drawing/2014/main" id="{BADD46D3-1B2B-481E-8D97-0B2E8CBE4618}"/>
              </a:ext>
            </a:extLst>
          </p:cNvPr>
          <p:cNvPicPr>
            <a:picLocks noChangeAspect="1" noChangeArrowheads="1"/>
          </p:cNvPicPr>
          <p:nvPr>
            <p:custDataLst>
              <p:tags r:id="rId4"/>
            </p:custDataLst>
          </p:nvPr>
        </p:nvPicPr>
        <p:blipFill>
          <a:blip r:embed="rId6">
            <a:extLst>
              <a:ext uri="{28A0092B-C50C-407E-A947-70E740481C1C}">
                <a14:useLocalDpi xmlns:a14="http://schemas.microsoft.com/office/drawing/2010/main" val="0"/>
              </a:ext>
            </a:extLst>
          </a:blip>
          <a:srcRect/>
          <a:stretch>
            <a:fillRect/>
          </a:stretch>
        </p:blipFill>
        <p:spPr bwMode="auto">
          <a:xfrm>
            <a:off x="4504016" y="1805148"/>
            <a:ext cx="9276792" cy="767975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861457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fontAlgn="base">
              <a:spcAft>
                <a:spcPts val="1200"/>
              </a:spcAft>
              <a:buNone/>
            </a:pPr>
            <a:r>
              <a:rPr lang="fr-FR" altLang="fr-FR" sz="2800" b="1" dirty="0"/>
              <a:t>Les Annotations JAX-RS</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12943940"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Toutes les annotations essentielles sont illustrées ci-dessous :</a:t>
            </a:r>
          </a:p>
          <a:p>
            <a:pPr marL="0" indent="0">
              <a:lnSpc>
                <a:spcPct val="100000"/>
              </a:lnSpc>
              <a:buNone/>
            </a:pPr>
            <a:endParaRPr lang="fr-FR" sz="2200" dirty="0"/>
          </a:p>
        </p:txBody>
      </p:sp>
      <p:pic>
        <p:nvPicPr>
          <p:cNvPr id="9" name="Image 1">
            <a:extLst>
              <a:ext uri="{FF2B5EF4-FFF2-40B4-BE49-F238E27FC236}">
                <a16:creationId xmlns:a16="http://schemas.microsoft.com/office/drawing/2014/main" id="{30059287-11B2-4462-9464-DB6B39819B31}"/>
              </a:ext>
            </a:extLst>
          </p:cNvPr>
          <p:cNvPicPr>
            <a:picLocks noChangeAspect="1" noChangeArrowheads="1"/>
          </p:cNvPicPr>
          <p:nvPr>
            <p:custDataLst>
              <p:tags r:id="rId6"/>
            </p:custDataLst>
          </p:nvPr>
        </p:nvPicPr>
        <p:blipFill>
          <a:blip r:embed="rId13">
            <a:extLst>
              <a:ext uri="{28A0092B-C50C-407E-A947-70E740481C1C}">
                <a14:useLocalDpi xmlns:a14="http://schemas.microsoft.com/office/drawing/2010/main" val="0"/>
              </a:ext>
            </a:extLst>
          </a:blip>
          <a:srcRect/>
          <a:stretch>
            <a:fillRect/>
          </a:stretch>
        </p:blipFill>
        <p:spPr bwMode="auto">
          <a:xfrm>
            <a:off x="6512973" y="3014069"/>
            <a:ext cx="10879479" cy="226399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Image 1">
            <a:extLst>
              <a:ext uri="{FF2B5EF4-FFF2-40B4-BE49-F238E27FC236}">
                <a16:creationId xmlns:a16="http://schemas.microsoft.com/office/drawing/2014/main" id="{13203D29-F968-4193-92A6-FD99CE95CE87}"/>
              </a:ext>
            </a:extLst>
          </p:cNvPr>
          <p:cNvPicPr>
            <a:picLocks noChangeAspect="1" noChangeArrowheads="1"/>
          </p:cNvPicPr>
          <p:nvPr>
            <p:custDataLst>
              <p:tags r:id="rId7"/>
            </p:custDataLst>
          </p:nvPr>
        </p:nvPicPr>
        <p:blipFill>
          <a:blip r:embed="rId14">
            <a:extLst>
              <a:ext uri="{28A0092B-C50C-407E-A947-70E740481C1C}">
                <a14:useLocalDpi xmlns:a14="http://schemas.microsoft.com/office/drawing/2010/main" val="0"/>
              </a:ext>
            </a:extLst>
          </a:blip>
          <a:srcRect/>
          <a:stretch>
            <a:fillRect/>
          </a:stretch>
        </p:blipFill>
        <p:spPr bwMode="auto">
          <a:xfrm>
            <a:off x="6523218" y="5519549"/>
            <a:ext cx="10869234" cy="279670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age 1">
            <a:extLst>
              <a:ext uri="{FF2B5EF4-FFF2-40B4-BE49-F238E27FC236}">
                <a16:creationId xmlns:a16="http://schemas.microsoft.com/office/drawing/2014/main" id="{76B116E2-2A7B-4C3F-8FAD-0AF01CCEE05C}"/>
              </a:ext>
            </a:extLst>
          </p:cNvPr>
          <p:cNvPicPr>
            <a:picLocks noChangeAspect="1" noChangeArrowheads="1"/>
          </p:cNvPicPr>
          <p:nvPr>
            <p:custDataLst>
              <p:tags r:id="rId8"/>
            </p:custDataLst>
          </p:nvPr>
        </p:nvPicPr>
        <p:blipFill>
          <a:blip r:embed="rId15">
            <a:extLst>
              <a:ext uri="{28A0092B-C50C-407E-A947-70E740481C1C}">
                <a14:useLocalDpi xmlns:a14="http://schemas.microsoft.com/office/drawing/2010/main" val="0"/>
              </a:ext>
            </a:extLst>
          </a:blip>
          <a:srcRect/>
          <a:stretch>
            <a:fillRect/>
          </a:stretch>
        </p:blipFill>
        <p:spPr bwMode="auto">
          <a:xfrm>
            <a:off x="6523218" y="8498506"/>
            <a:ext cx="10879479" cy="114736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Espace réservé du texte 2">
            <a:extLst>
              <a:ext uri="{FF2B5EF4-FFF2-40B4-BE49-F238E27FC236}">
                <a16:creationId xmlns:a16="http://schemas.microsoft.com/office/drawing/2014/main" id="{6147E043-C0F1-450A-A0D5-70DFAA33A0C1}"/>
              </a:ext>
            </a:extLst>
          </p:cNvPr>
          <p:cNvSpPr txBox="1">
            <a:spLocks/>
          </p:cNvSpPr>
          <p:nvPr>
            <p:custDataLst>
              <p:tags r:id="rId9"/>
            </p:custDataLst>
          </p:nvPr>
        </p:nvSpPr>
        <p:spPr>
          <a:xfrm>
            <a:off x="2901649" y="3030554"/>
            <a:ext cx="3029919"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b="1" dirty="0"/>
              <a:t>Annotations de routing</a:t>
            </a:r>
            <a:endParaRPr lang="fr-SN" sz="2000" b="1" dirty="0"/>
          </a:p>
          <a:p>
            <a:pPr marL="0" indent="0">
              <a:lnSpc>
                <a:spcPct val="100000"/>
              </a:lnSpc>
              <a:buNone/>
            </a:pPr>
            <a:endParaRPr lang="fr-FR" sz="2200" dirty="0"/>
          </a:p>
        </p:txBody>
      </p:sp>
      <p:sp>
        <p:nvSpPr>
          <p:cNvPr id="15" name="Espace réservé du texte 2">
            <a:extLst>
              <a:ext uri="{FF2B5EF4-FFF2-40B4-BE49-F238E27FC236}">
                <a16:creationId xmlns:a16="http://schemas.microsoft.com/office/drawing/2014/main" id="{AA793122-0226-4102-A016-C26DBEDE5FD4}"/>
              </a:ext>
            </a:extLst>
          </p:cNvPr>
          <p:cNvSpPr txBox="1">
            <a:spLocks/>
          </p:cNvSpPr>
          <p:nvPr>
            <p:custDataLst>
              <p:tags r:id="rId10"/>
            </p:custDataLst>
          </p:nvPr>
        </p:nvSpPr>
        <p:spPr>
          <a:xfrm>
            <a:off x="2901649" y="8498506"/>
            <a:ext cx="3029919"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b="1" dirty="0"/>
              <a:t>Annotations de scope</a:t>
            </a:r>
            <a:endParaRPr lang="fr-SN" sz="2000" b="1" dirty="0"/>
          </a:p>
          <a:p>
            <a:pPr marL="0" indent="0">
              <a:lnSpc>
                <a:spcPct val="100000"/>
              </a:lnSpc>
              <a:buNone/>
            </a:pPr>
            <a:endParaRPr lang="fr-FR" sz="2200" dirty="0"/>
          </a:p>
        </p:txBody>
      </p:sp>
      <p:sp>
        <p:nvSpPr>
          <p:cNvPr id="16" name="Espace réservé du texte 2">
            <a:extLst>
              <a:ext uri="{FF2B5EF4-FFF2-40B4-BE49-F238E27FC236}">
                <a16:creationId xmlns:a16="http://schemas.microsoft.com/office/drawing/2014/main" id="{D485E3E7-845D-47E1-9BF2-FB83521793B8}"/>
              </a:ext>
            </a:extLst>
          </p:cNvPr>
          <p:cNvSpPr txBox="1">
            <a:spLocks/>
          </p:cNvSpPr>
          <p:nvPr>
            <p:custDataLst>
              <p:tags r:id="rId11"/>
            </p:custDataLst>
          </p:nvPr>
        </p:nvSpPr>
        <p:spPr>
          <a:xfrm>
            <a:off x="2901650" y="5498545"/>
            <a:ext cx="3611323"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b="1" dirty="0"/>
              <a:t>Annotations de paramètres</a:t>
            </a:r>
            <a:endParaRPr lang="fr-SN" sz="2000" b="1" dirty="0"/>
          </a:p>
          <a:p>
            <a:pPr marL="0" indent="0">
              <a:lnSpc>
                <a:spcPct val="100000"/>
              </a:lnSpc>
              <a:buNone/>
            </a:pPr>
            <a:endParaRPr lang="fr-FR" sz="2200" dirty="0"/>
          </a:p>
        </p:txBody>
      </p:sp>
    </p:spTree>
    <p:extLst>
      <p:ext uri="{BB962C8B-B14F-4D97-AF65-F5344CB8AC3E}">
        <p14:creationId xmlns:p14="http://schemas.microsoft.com/office/powerpoint/2010/main" val="387587553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La classe Resource </a:t>
            </a:r>
            <a:r>
              <a:rPr lang="fr-FR" altLang="fr-FR" sz="2800" b="1" dirty="0" err="1"/>
              <a:t>PersonResource</a:t>
            </a:r>
            <a:endParaRPr lang="fr-FR" altLang="fr-FR" sz="2800" b="1" dirty="0"/>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12943940"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spcAft>
                <a:spcPts val="600"/>
              </a:spcAft>
              <a:buNone/>
            </a:pPr>
            <a:r>
              <a:rPr lang="fr-FR" sz="2000" dirty="0"/>
              <a:t>La</a:t>
            </a:r>
            <a:r>
              <a:rPr lang="fr-FR" sz="2000" dirty="0">
                <a:solidFill>
                  <a:srgbClr val="000000"/>
                </a:solidFill>
                <a:latin typeface="Book Antiqua" panose="02040602050305030304" pitchFamily="18" charset="0"/>
                <a:ea typeface="Times New Roman" panose="02020603050405020304" pitchFamily="18" charset="0"/>
              </a:rPr>
              <a:t> </a:t>
            </a:r>
            <a:r>
              <a:rPr lang="fr-FR" sz="2000" dirty="0"/>
              <a:t>classe </a:t>
            </a:r>
            <a:r>
              <a:rPr lang="fr-FR" sz="2000" b="1" dirty="0" err="1"/>
              <a:t>PersonResource</a:t>
            </a:r>
            <a:r>
              <a:rPr lang="fr-FR" sz="2000" dirty="0"/>
              <a:t> peut avoir le contenu ci-dessous </a:t>
            </a:r>
            <a:r>
              <a:rPr lang="fr-FR" sz="2000" dirty="0">
                <a:latin typeface="Book Antiqua" panose="02040602050305030304" pitchFamily="18" charset="0"/>
                <a:ea typeface="Times New Roman" panose="02020603050405020304" pitchFamily="18" charset="0"/>
              </a:rPr>
              <a:t>:</a:t>
            </a:r>
          </a:p>
          <a:p>
            <a:pPr marL="0" indent="0">
              <a:lnSpc>
                <a:spcPct val="100000"/>
              </a:lnSpc>
              <a:buNone/>
            </a:pPr>
            <a:endParaRPr lang="fr-FR" sz="2200" dirty="0"/>
          </a:p>
        </p:txBody>
      </p:sp>
      <p:pic>
        <p:nvPicPr>
          <p:cNvPr id="14" name="Image 1">
            <a:extLst>
              <a:ext uri="{FF2B5EF4-FFF2-40B4-BE49-F238E27FC236}">
                <a16:creationId xmlns:a16="http://schemas.microsoft.com/office/drawing/2014/main" id="{CF535C72-1177-4323-A8A3-98561C1EFE53}"/>
              </a:ext>
            </a:extLst>
          </p:cNvPr>
          <p:cNvPicPr>
            <a:picLocks noChangeAspect="1" noChangeArrowheads="1"/>
          </p:cNvPicPr>
          <p:nvPr>
            <p:custDataLst>
              <p:tags r:id="rId6"/>
            </p:custDataLst>
          </p:nvPr>
        </p:nvPicPr>
        <p:blipFill>
          <a:blip r:embed="rId8">
            <a:extLst>
              <a:ext uri="{28A0092B-C50C-407E-A947-70E740481C1C}">
                <a14:useLocalDpi xmlns:a14="http://schemas.microsoft.com/office/drawing/2010/main" val="0"/>
              </a:ext>
            </a:extLst>
          </a:blip>
          <a:srcRect/>
          <a:stretch>
            <a:fillRect/>
          </a:stretch>
        </p:blipFill>
        <p:spPr bwMode="auto">
          <a:xfrm>
            <a:off x="4710544" y="2893753"/>
            <a:ext cx="10136424" cy="646173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368705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endParaRPr lang="fr-FR" altLang="fr-FR" sz="2800" b="1" dirty="0"/>
          </a:p>
        </p:txBody>
      </p:sp>
      <p:pic>
        <p:nvPicPr>
          <p:cNvPr id="11" name="Image 1">
            <a:extLst>
              <a:ext uri="{FF2B5EF4-FFF2-40B4-BE49-F238E27FC236}">
                <a16:creationId xmlns:a16="http://schemas.microsoft.com/office/drawing/2014/main" id="{7B436C75-9D19-4800-98EA-D5B040958F2A}"/>
              </a:ext>
            </a:extLst>
          </p:cNvPr>
          <p:cNvPicPr>
            <a:picLocks noChangeAspect="1" noChangeArrowheads="1"/>
          </p:cNvPicPr>
          <p:nvPr>
            <p:custDataLst>
              <p:tags r:id="rId5"/>
            </p:custDataLst>
          </p:nvPr>
        </p:nvPicPr>
        <p:blipFill>
          <a:blip r:embed="rId7">
            <a:extLst>
              <a:ext uri="{28A0092B-C50C-407E-A947-70E740481C1C}">
                <a14:useLocalDpi xmlns:a14="http://schemas.microsoft.com/office/drawing/2010/main" val="0"/>
              </a:ext>
            </a:extLst>
          </a:blip>
          <a:srcRect/>
          <a:stretch>
            <a:fillRect/>
          </a:stretch>
        </p:blipFill>
        <p:spPr bwMode="auto">
          <a:xfrm>
            <a:off x="4319797" y="2169850"/>
            <a:ext cx="10882839" cy="670817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38336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p:txBody>
          <a:bodyPr/>
          <a:lstStyle/>
          <a:p>
            <a:r>
              <a:rPr lang="fr-FR" sz="3200" dirty="0"/>
              <a:t>L'architecture d'une application Jakarta EE</a:t>
            </a:r>
            <a:endParaRPr lang="fr-FR" dirty="0"/>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2082370" y="2124915"/>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6" name="Espace réservé du texte 2">
            <a:extLst>
              <a:ext uri="{FF2B5EF4-FFF2-40B4-BE49-F238E27FC236}">
                <a16:creationId xmlns:a16="http://schemas.microsoft.com/office/drawing/2014/main" id="{F70913C6-9A8A-4ADF-8CBF-55210F8336C8}"/>
              </a:ext>
            </a:extLst>
          </p:cNvPr>
          <p:cNvSpPr txBox="1">
            <a:spLocks/>
          </p:cNvSpPr>
          <p:nvPr>
            <p:custDataLst>
              <p:tags r:id="rId4"/>
            </p:custDataLst>
          </p:nvPr>
        </p:nvSpPr>
        <p:spPr>
          <a:xfrm>
            <a:off x="4043520" y="3383763"/>
            <a:ext cx="14064008" cy="58998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1200"/>
              </a:spcAft>
              <a:buNone/>
            </a:pPr>
            <a:endParaRPr lang="fr-FR" sz="2800" dirty="0"/>
          </a:p>
        </p:txBody>
      </p:sp>
      <p:sp>
        <p:nvSpPr>
          <p:cNvPr id="7" name="Espace réservé du texte 2">
            <a:extLst>
              <a:ext uri="{FF2B5EF4-FFF2-40B4-BE49-F238E27FC236}">
                <a16:creationId xmlns:a16="http://schemas.microsoft.com/office/drawing/2014/main" id="{3B1A72A4-B7B9-48A7-88CB-3D1705120BFE}"/>
              </a:ext>
            </a:extLst>
          </p:cNvPr>
          <p:cNvSpPr txBox="1">
            <a:spLocks/>
          </p:cNvSpPr>
          <p:nvPr>
            <p:custDataLst>
              <p:tags r:id="rId5"/>
            </p:custDataLst>
          </p:nvPr>
        </p:nvSpPr>
        <p:spPr>
          <a:xfrm>
            <a:off x="3321624" y="2244670"/>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a:spcAft>
                <a:spcPts val="1200"/>
              </a:spcAft>
              <a:buNone/>
            </a:pPr>
            <a:r>
              <a:rPr lang="fr-FR" sz="2800" b="1" dirty="0"/>
              <a:t>Single Page Application (SPA)</a:t>
            </a:r>
          </a:p>
        </p:txBody>
      </p:sp>
      <p:pic>
        <p:nvPicPr>
          <p:cNvPr id="8" name="Image 7">
            <a:extLst>
              <a:ext uri="{FF2B5EF4-FFF2-40B4-BE49-F238E27FC236}">
                <a16:creationId xmlns:a16="http://schemas.microsoft.com/office/drawing/2014/main" id="{E4158406-7E8A-4FFF-80A7-13692727F0AD}"/>
              </a:ext>
            </a:extLst>
          </p:cNvPr>
          <p:cNvPicPr>
            <a:picLocks noChangeAspect="1"/>
          </p:cNvPicPr>
          <p:nvPr>
            <p:custDataLst>
              <p:tags r:id="rId6"/>
            </p:custDataLst>
          </p:nvPr>
        </p:nvPicPr>
        <p:blipFill>
          <a:blip r:embed="rId8">
            <a:extLst>
              <a:ext uri="{BEBA8EAE-BF5A-486C-A8C5-ECC9F3942E4B}">
                <a14:imgProps xmlns:a14="http://schemas.microsoft.com/office/drawing/2010/main">
                  <a14:imgLayer r:embed="rId9">
                    <a14:imgEffect>
                      <a14:colorTemperature colorTemp="5300"/>
                    </a14:imgEffect>
                  </a14:imgLayer>
                </a14:imgProps>
              </a:ext>
            </a:extLst>
          </a:blip>
          <a:stretch>
            <a:fillRect/>
          </a:stretch>
        </p:blipFill>
        <p:spPr>
          <a:xfrm>
            <a:off x="4372571" y="3282752"/>
            <a:ext cx="12004085" cy="487774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9862336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endParaRPr lang="fr-FR" altLang="fr-FR" sz="2800" b="1" dirty="0"/>
          </a:p>
        </p:txBody>
      </p:sp>
      <p:sp>
        <p:nvSpPr>
          <p:cNvPr id="7" name="Espace réservé du texte 2">
            <a:extLst>
              <a:ext uri="{FF2B5EF4-FFF2-40B4-BE49-F238E27FC236}">
                <a16:creationId xmlns:a16="http://schemas.microsoft.com/office/drawing/2014/main" id="{6F68A716-F0C3-419B-852E-F67AE1564106}"/>
              </a:ext>
            </a:extLst>
          </p:cNvPr>
          <p:cNvSpPr txBox="1">
            <a:spLocks/>
          </p:cNvSpPr>
          <p:nvPr>
            <p:custDataLst>
              <p:tags r:id="rId5"/>
            </p:custDataLst>
          </p:nvPr>
        </p:nvSpPr>
        <p:spPr>
          <a:xfrm>
            <a:off x="2317678" y="2401642"/>
            <a:ext cx="12943940"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a:spcAft>
                <a:spcPts val="600"/>
              </a:spcAft>
              <a:buNone/>
            </a:pPr>
            <a:r>
              <a:rPr lang="fr-FR" sz="2000" dirty="0"/>
              <a:t>En version copiable :</a:t>
            </a:r>
          </a:p>
          <a:p>
            <a:pPr marL="0" indent="0">
              <a:lnSpc>
                <a:spcPct val="100000"/>
              </a:lnSpc>
              <a:buNone/>
            </a:pPr>
            <a:endParaRPr lang="fr-FR" sz="2200" dirty="0"/>
          </a:p>
        </p:txBody>
      </p:sp>
      <p:sp>
        <p:nvSpPr>
          <p:cNvPr id="8" name="ZoneTexte 7">
            <a:extLst>
              <a:ext uri="{FF2B5EF4-FFF2-40B4-BE49-F238E27FC236}">
                <a16:creationId xmlns:a16="http://schemas.microsoft.com/office/drawing/2014/main" id="{04EFE066-B3B6-4602-82B5-ABFF6FBC90A5}"/>
              </a:ext>
            </a:extLst>
          </p:cNvPr>
          <p:cNvSpPr txBox="1"/>
          <p:nvPr>
            <p:custDataLst>
              <p:tags r:id="rId6"/>
            </p:custDataLst>
          </p:nvPr>
        </p:nvSpPr>
        <p:spPr>
          <a:xfrm>
            <a:off x="11735189" y="2679519"/>
            <a:ext cx="5761635" cy="6476132"/>
          </a:xfrm>
          <a:prstGeom prst="rect">
            <a:avLst/>
          </a:prstGeom>
          <a:solidFill>
            <a:schemeClr val="tx1"/>
          </a:solidFill>
        </p:spPr>
        <p:txBody>
          <a:bodyPr wrap="square">
            <a:spAutoFit/>
          </a:bodyPr>
          <a:lstStyle/>
          <a:p>
            <a:pPr>
              <a:buNone/>
            </a:pPr>
            <a:r>
              <a:rPr lang="fr-FR" sz="1050" dirty="0">
                <a:solidFill>
                  <a:srgbClr val="CCCCCC"/>
                </a:solidFill>
                <a:effectLst/>
                <a:latin typeface="Book Antiqua" panose="02040602050305030304" pitchFamily="18" charset="0"/>
                <a:ea typeface="Times New Roman" panose="02020603050405020304" pitchFamily="18" charset="0"/>
              </a:rPr>
              <a:t> </a:t>
            </a:r>
            <a:endParaRPr lang="fr-SN" sz="1200" dirty="0">
              <a:effectLst/>
              <a:latin typeface="Times New Roman" panose="02020603050405020304" pitchFamily="18" charset="0"/>
              <a:ea typeface="Times New Roman" panose="02020603050405020304" pitchFamily="18" charset="0"/>
            </a:endParaRPr>
          </a:p>
          <a:p>
            <a:pPr>
              <a:lnSpc>
                <a:spcPts val="1800"/>
              </a:lnSpc>
              <a:buNone/>
            </a:pPr>
            <a:r>
              <a:rPr lang="fr-FR" sz="105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POST /api/</a:t>
            </a:r>
            <a:r>
              <a:rPr lang="fr-FR" sz="1400" dirty="0" err="1">
                <a:solidFill>
                  <a:srgbClr val="6A9955"/>
                </a:solidFill>
                <a:effectLst/>
                <a:latin typeface="Book Antiqua" panose="02040602050305030304" pitchFamily="18" charset="0"/>
                <a:ea typeface="Times New Roman" panose="02020603050405020304" pitchFamily="18" charset="0"/>
              </a:rPr>
              <a:t>persons</a:t>
            </a:r>
            <a:r>
              <a:rPr lang="fr-FR" sz="1400" dirty="0">
                <a:solidFill>
                  <a:srgbClr val="6A9955"/>
                </a:solidFill>
                <a:effectLst/>
                <a:latin typeface="Book Antiqua" panose="02040602050305030304" pitchFamily="18" charset="0"/>
                <a:ea typeface="Times New Roman" panose="02020603050405020304" pitchFamily="18" charset="0"/>
              </a:rPr>
              <a:t>  → créer une personne</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POST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Response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createPerson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created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personService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save</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URI</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location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UriBuilder</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fromResource</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EC9B0"/>
                </a:solidFill>
                <a:effectLst/>
                <a:latin typeface="Book Antiqua" panose="02040602050305030304" pitchFamily="18" charset="0"/>
                <a:ea typeface="Times New Roman" panose="02020603050405020304" pitchFamily="18" charset="0"/>
              </a:rPr>
              <a:t>PersonResource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C586C0"/>
                </a:solidFill>
                <a:effectLst/>
                <a:latin typeface="Book Antiqua" panose="02040602050305030304" pitchFamily="18" charset="0"/>
                <a:ea typeface="Times New Roman" panose="02020603050405020304" pitchFamily="18" charset="0"/>
              </a:rPr>
              <a:t>class</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path</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created</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getId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toString</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build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return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Response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created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9CDCFE"/>
                </a:solidFill>
                <a:effectLst/>
                <a:latin typeface="Book Antiqua" panose="02040602050305030304" pitchFamily="18" charset="0"/>
                <a:ea typeface="Times New Roman" panose="02020603050405020304" pitchFamily="18" charset="0"/>
              </a:rPr>
              <a:t>location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entity</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created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build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PUT /api/</a:t>
            </a:r>
            <a:r>
              <a:rPr lang="fr-FR" sz="1400" dirty="0" err="1">
                <a:solidFill>
                  <a:srgbClr val="6A9955"/>
                </a:solidFill>
                <a:effectLst/>
                <a:latin typeface="Book Antiqua" panose="02040602050305030304" pitchFamily="18" charset="0"/>
                <a:ea typeface="Times New Roman" panose="02020603050405020304" pitchFamily="18" charset="0"/>
              </a:rPr>
              <a:t>persons</a:t>
            </a:r>
            <a:r>
              <a:rPr lang="fr-FR" sz="1400" dirty="0">
                <a:solidFill>
                  <a:srgbClr val="6A9955"/>
                </a:solidFill>
                <a:effectLst/>
                <a:latin typeface="Book Antiqua" panose="02040602050305030304" pitchFamily="18" charset="0"/>
                <a:ea typeface="Times New Roman" panose="02020603050405020304" pitchFamily="18" charset="0"/>
              </a:rPr>
              <a:t>/{id}  → modifier une personne</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PUT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Path</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Response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updatePerson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PathParam</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Integer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person</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setId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9CDCFE"/>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updated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personService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update</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person</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return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Response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ok</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updated</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build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DELETE /api/</a:t>
            </a:r>
            <a:r>
              <a:rPr lang="fr-FR" sz="1400" dirty="0" err="1">
                <a:solidFill>
                  <a:srgbClr val="6A9955"/>
                </a:solidFill>
                <a:effectLst/>
                <a:latin typeface="Book Antiqua" panose="02040602050305030304" pitchFamily="18" charset="0"/>
                <a:ea typeface="Times New Roman" panose="02020603050405020304" pitchFamily="18" charset="0"/>
              </a:rPr>
              <a:t>persons</a:t>
            </a:r>
            <a:r>
              <a:rPr lang="fr-FR" sz="1400" dirty="0">
                <a:solidFill>
                  <a:srgbClr val="6A9955"/>
                </a:solidFill>
                <a:effectLst/>
                <a:latin typeface="Book Antiqua" panose="02040602050305030304" pitchFamily="18" charset="0"/>
                <a:ea typeface="Times New Roman" panose="02020603050405020304" pitchFamily="18" charset="0"/>
              </a:rPr>
              <a:t>/{id}</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DELETE</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Path</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Response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deletePerson</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PathParam</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Integer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personService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delete</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9CDCFE"/>
                </a:solidFill>
                <a:effectLst/>
                <a:latin typeface="Book Antiqua" panose="02040602050305030304" pitchFamily="18" charset="0"/>
                <a:ea typeface="Times New Roman" panose="02020603050405020304" pitchFamily="18" charset="0"/>
              </a:rPr>
              <a:t>id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return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Response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noContent</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build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8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p:txBody>
      </p:sp>
      <p:sp>
        <p:nvSpPr>
          <p:cNvPr id="9" name="ZoneTexte 8">
            <a:extLst>
              <a:ext uri="{FF2B5EF4-FFF2-40B4-BE49-F238E27FC236}">
                <a16:creationId xmlns:a16="http://schemas.microsoft.com/office/drawing/2014/main" id="{1D95B3CB-1AB0-4D32-B4A0-5A4EB7C1D660}"/>
              </a:ext>
            </a:extLst>
          </p:cNvPr>
          <p:cNvSpPr txBox="1"/>
          <p:nvPr>
            <p:custDataLst>
              <p:tags r:id="rId7"/>
            </p:custDataLst>
          </p:nvPr>
        </p:nvSpPr>
        <p:spPr>
          <a:xfrm>
            <a:off x="4999555" y="2466037"/>
            <a:ext cx="6323653" cy="7237879"/>
          </a:xfrm>
          <a:prstGeom prst="rect">
            <a:avLst/>
          </a:prstGeom>
          <a:solidFill>
            <a:schemeClr val="tx1"/>
          </a:solidFill>
        </p:spPr>
        <p:txBody>
          <a:bodyPr wrap="square">
            <a:spAutoFit/>
          </a:bodyPr>
          <a:lstStyle/>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Path</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CE9178"/>
                </a:solidFill>
                <a:effectLst/>
                <a:uLnTx/>
                <a:uFillTx/>
                <a:latin typeface="Book Antiqua" panose="02040602050305030304" pitchFamily="18" charset="0"/>
                <a:ea typeface="Times New Roman" panose="02020603050405020304" pitchFamily="18" charset="0"/>
                <a:cs typeface="+mn-cs"/>
              </a:rPr>
              <a:t>"/persons"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Produces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MediaType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APPLICATION_JSON</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Consumes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MediaType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APPLICATION_JSON</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569CD6"/>
                </a:solidFill>
                <a:effectLst/>
                <a:uLnTx/>
                <a:uFillTx/>
                <a:latin typeface="Book Antiqua" panose="02040602050305030304" pitchFamily="18" charset="0"/>
                <a:ea typeface="Times New Roman" panose="02020603050405020304" pitchFamily="18" charset="0"/>
                <a:cs typeface="+mn-cs"/>
              </a:rPr>
              <a:t>public</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569CD6"/>
                </a:solidFill>
                <a:effectLst/>
                <a:uLnTx/>
                <a:uFillTx/>
                <a:latin typeface="Book Antiqua" panose="02040602050305030304" pitchFamily="18" charset="0"/>
                <a:ea typeface="Times New Roman" panose="02020603050405020304" pitchFamily="18" charset="0"/>
                <a:cs typeface="+mn-cs"/>
              </a:rPr>
              <a:t>class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4EC9B0"/>
                </a:solidFill>
                <a:effectLst/>
                <a:uLnTx/>
                <a:uFillTx/>
                <a:latin typeface="Book Antiqua" panose="02040602050305030304" pitchFamily="18" charset="0"/>
                <a:ea typeface="Times New Roman" panose="02020603050405020304" pitchFamily="18" charset="0"/>
                <a:cs typeface="+mn-cs"/>
              </a:rPr>
              <a:t>PersonResource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Inject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569CD6"/>
                </a:solidFill>
                <a:effectLst/>
                <a:uLnTx/>
                <a:uFillTx/>
                <a:latin typeface="Book Antiqua" panose="02040602050305030304" pitchFamily="18" charset="0"/>
                <a:ea typeface="Times New Roman" panose="02020603050405020304" pitchFamily="18" charset="0"/>
                <a:cs typeface="+mn-cs"/>
              </a:rPr>
              <a:t>private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4EC9B0"/>
                </a:solidFill>
                <a:effectLst/>
                <a:uLnTx/>
                <a:uFillTx/>
                <a:latin typeface="Book Antiqua" panose="02040602050305030304" pitchFamily="18" charset="0"/>
                <a:ea typeface="Times New Roman" panose="02020603050405020304" pitchFamily="18" charset="0"/>
                <a:cs typeface="+mn-cs"/>
              </a:rPr>
              <a:t>PersonService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personService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6A9955"/>
                </a:solidFill>
                <a:effectLst/>
                <a:uLnTx/>
                <a:uFillTx/>
                <a:latin typeface="Book Antiqua" panose="02040602050305030304" pitchFamily="18" charset="0"/>
                <a:ea typeface="Times New Roman" panose="02020603050405020304" pitchFamily="18" charset="0"/>
                <a:cs typeface="+mn-cs"/>
              </a:rPr>
              <a:t>// GET /api/</a:t>
            </a:r>
            <a:r>
              <a:rPr kumimoji="0" lang="fr-FR" sz="1400" b="0" i="0" u="none" strike="noStrike" kern="1200" cap="none" spc="0" normalizeH="0" baseline="0" noProof="0" dirty="0" err="1">
                <a:ln>
                  <a:noFill/>
                </a:ln>
                <a:solidFill>
                  <a:srgbClr val="6A9955"/>
                </a:solidFill>
                <a:effectLst/>
                <a:uLnTx/>
                <a:uFillTx/>
                <a:latin typeface="Book Antiqua" panose="02040602050305030304" pitchFamily="18" charset="0"/>
                <a:ea typeface="Times New Roman" panose="02020603050405020304" pitchFamily="18" charset="0"/>
                <a:cs typeface="+mn-cs"/>
              </a:rPr>
              <a:t>persons</a:t>
            </a:r>
            <a:r>
              <a:rPr kumimoji="0" lang="fr-FR" sz="1400" b="0" i="0" u="none" strike="noStrike" kern="1200" cap="none" spc="0" normalizeH="0" baseline="0" noProof="0" dirty="0">
                <a:ln>
                  <a:noFill/>
                </a:ln>
                <a:solidFill>
                  <a:srgbClr val="6A9955"/>
                </a:solidFill>
                <a:effectLst/>
                <a:uLnTx/>
                <a:uFillTx/>
                <a:latin typeface="Book Antiqua" panose="02040602050305030304" pitchFamily="18" charset="0"/>
                <a:ea typeface="Times New Roman" panose="02020603050405020304" pitchFamily="18" charset="0"/>
                <a:cs typeface="+mn-cs"/>
              </a:rPr>
              <a:t>  → liste toutes les personnes</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GET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569CD6"/>
                </a:solidFill>
                <a:effectLst/>
                <a:uLnTx/>
                <a:uFillTx/>
                <a:latin typeface="Book Antiqua" panose="02040602050305030304" pitchFamily="18" charset="0"/>
                <a:ea typeface="Times New Roman" panose="02020603050405020304" pitchFamily="18" charset="0"/>
                <a:cs typeface="+mn-cs"/>
              </a:rPr>
              <a:t>public</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4EC9B0"/>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getAllPersons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List</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&lt;</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Person</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&gt;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persons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D4D4D4"/>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personService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findAll</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C586C0"/>
                </a:solidFill>
                <a:effectLst/>
                <a:uLnTx/>
                <a:uFillTx/>
                <a:latin typeface="Book Antiqua" panose="02040602050305030304" pitchFamily="18" charset="0"/>
                <a:ea typeface="Times New Roman" panose="02020603050405020304" pitchFamily="18" charset="0"/>
                <a:cs typeface="+mn-cs"/>
              </a:rPr>
              <a:t>return</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ok</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persons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build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6A9955"/>
                </a:solidFill>
                <a:effectLst/>
                <a:uLnTx/>
                <a:uFillTx/>
                <a:latin typeface="Book Antiqua" panose="02040602050305030304" pitchFamily="18" charset="0"/>
                <a:ea typeface="Times New Roman" panose="02020603050405020304" pitchFamily="18" charset="0"/>
                <a:cs typeface="+mn-cs"/>
              </a:rPr>
              <a:t>// GET /api/</a:t>
            </a:r>
            <a:r>
              <a:rPr kumimoji="0" lang="fr-FR" sz="1400" b="0" i="0" u="none" strike="noStrike" kern="1200" cap="none" spc="0" normalizeH="0" baseline="0" noProof="0" dirty="0" err="1">
                <a:ln>
                  <a:noFill/>
                </a:ln>
                <a:solidFill>
                  <a:srgbClr val="6A9955"/>
                </a:solidFill>
                <a:effectLst/>
                <a:uLnTx/>
                <a:uFillTx/>
                <a:latin typeface="Book Antiqua" panose="02040602050305030304" pitchFamily="18" charset="0"/>
                <a:ea typeface="Times New Roman" panose="02020603050405020304" pitchFamily="18" charset="0"/>
                <a:cs typeface="+mn-cs"/>
              </a:rPr>
              <a:t>persons</a:t>
            </a:r>
            <a:r>
              <a:rPr kumimoji="0" lang="fr-FR" sz="1400" b="0" i="0" u="none" strike="noStrike" kern="1200" cap="none" spc="0" normalizeH="0" baseline="0" noProof="0" dirty="0">
                <a:ln>
                  <a:noFill/>
                </a:ln>
                <a:solidFill>
                  <a:srgbClr val="6A9955"/>
                </a:solidFill>
                <a:effectLst/>
                <a:uLnTx/>
                <a:uFillTx/>
                <a:latin typeface="Book Antiqua" panose="02040602050305030304" pitchFamily="18" charset="0"/>
                <a:ea typeface="Times New Roman" panose="02020603050405020304" pitchFamily="18" charset="0"/>
                <a:cs typeface="+mn-cs"/>
              </a:rPr>
              <a:t>/{id}  → une personne par id</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GET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Path</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CE9178"/>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569CD6"/>
                </a:solidFill>
                <a:effectLst/>
                <a:uLnTx/>
                <a:uFillTx/>
                <a:latin typeface="Book Antiqua" panose="02040602050305030304" pitchFamily="18" charset="0"/>
                <a:ea typeface="Times New Roman" panose="02020603050405020304" pitchFamily="18" charset="0"/>
                <a:cs typeface="+mn-cs"/>
              </a:rPr>
              <a:t>public</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4EC9B0"/>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getPerson</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PathParam</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CE9178"/>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Integer</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C586C0"/>
                </a:solidFill>
                <a:effectLst/>
                <a:uLnTx/>
                <a:uFillTx/>
                <a:latin typeface="Book Antiqua" panose="02040602050305030304" pitchFamily="18" charset="0"/>
                <a:ea typeface="Times New Roman" panose="02020603050405020304" pitchFamily="18" charset="0"/>
                <a:cs typeface="+mn-cs"/>
              </a:rPr>
              <a:t>return</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personService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findById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map</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(p </a:t>
            </a:r>
            <a:r>
              <a:rPr kumimoji="0" lang="fr-FR" sz="1400" b="0" i="0" u="none" strike="noStrike" kern="1200" cap="none" spc="0" normalizeH="0" baseline="0" noProof="0" dirty="0">
                <a:ln>
                  <a:noFill/>
                </a:ln>
                <a:solidFill>
                  <a:srgbClr val="569CD6"/>
                </a:solidFill>
                <a:effectLst/>
                <a:uLnTx/>
                <a:uFillTx/>
                <a:latin typeface="Book Antiqua" panose="02040602050305030304" pitchFamily="18" charset="0"/>
                <a:ea typeface="Times New Roman" panose="02020603050405020304" pitchFamily="18" charset="0"/>
                <a:cs typeface="+mn-cs"/>
              </a:rPr>
              <a:t>-&gt;</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ok</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(p).</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build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orElse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status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Status</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NOT_FOUND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build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6A9955"/>
                </a:solidFill>
                <a:effectLst/>
                <a:uLnTx/>
                <a:uFillTx/>
                <a:latin typeface="Book Antiqua" panose="02040602050305030304" pitchFamily="18" charset="0"/>
                <a:ea typeface="Times New Roman" panose="02020603050405020304" pitchFamily="18" charset="0"/>
                <a:cs typeface="+mn-cs"/>
              </a:rPr>
              <a:t>// GET /api/</a:t>
            </a:r>
            <a:r>
              <a:rPr kumimoji="0" lang="fr-FR" sz="1400" b="0" i="0" u="none" strike="noStrike" kern="1200" cap="none" spc="0" normalizeH="0" baseline="0" noProof="0" dirty="0" err="1">
                <a:ln>
                  <a:noFill/>
                </a:ln>
                <a:solidFill>
                  <a:srgbClr val="6A9955"/>
                </a:solidFill>
                <a:effectLst/>
                <a:uLnTx/>
                <a:uFillTx/>
                <a:latin typeface="Book Antiqua" panose="02040602050305030304" pitchFamily="18" charset="0"/>
                <a:ea typeface="Times New Roman" panose="02020603050405020304" pitchFamily="18" charset="0"/>
                <a:cs typeface="+mn-cs"/>
              </a:rPr>
              <a:t>persons</a:t>
            </a:r>
            <a:r>
              <a:rPr kumimoji="0" lang="fr-FR" sz="1400" b="0" i="0" u="none" strike="noStrike" kern="1200" cap="none" spc="0" normalizeH="0" baseline="0" noProof="0" dirty="0">
                <a:ln>
                  <a:noFill/>
                </a:ln>
                <a:solidFill>
                  <a:srgbClr val="6A9955"/>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err="1">
                <a:ln>
                  <a:noFill/>
                </a:ln>
                <a:solidFill>
                  <a:srgbClr val="6A9955"/>
                </a:solidFill>
                <a:effectLst/>
                <a:uLnTx/>
                <a:uFillTx/>
                <a:latin typeface="Book Antiqua" panose="02040602050305030304" pitchFamily="18" charset="0"/>
                <a:ea typeface="Times New Roman" panose="02020603050405020304" pitchFamily="18" charset="0"/>
                <a:cs typeface="+mn-cs"/>
              </a:rPr>
              <a:t>addresses</a:t>
            </a:r>
            <a:r>
              <a:rPr kumimoji="0" lang="fr-FR" sz="1400" b="0" i="0" u="none" strike="noStrike" kern="1200" cap="none" spc="0" normalizeH="0" baseline="0" noProof="0" dirty="0">
                <a:ln>
                  <a:noFill/>
                </a:ln>
                <a:solidFill>
                  <a:srgbClr val="6A9955"/>
                </a:solidFill>
                <a:effectLst/>
                <a:uLnTx/>
                <a:uFillTx/>
                <a:latin typeface="Book Antiqua" panose="02040602050305030304" pitchFamily="18" charset="0"/>
                <a:ea typeface="Times New Roman" panose="02020603050405020304" pitchFamily="18" charset="0"/>
                <a:cs typeface="+mn-cs"/>
              </a:rPr>
              <a:t>  → adresses d'une personne</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GET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Path</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CE9178"/>
                </a:solidFill>
                <a:effectLst/>
                <a:uLnTx/>
                <a:uFillTx/>
                <a:latin typeface="Book Antiqua" panose="02040602050305030304" pitchFamily="18" charset="0"/>
                <a:ea typeface="Times New Roman" panose="02020603050405020304" pitchFamily="18" charset="0"/>
                <a:cs typeface="+mn-cs"/>
              </a:rPr>
              <a:t>"/{id}/addresses"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569CD6"/>
                </a:solidFill>
                <a:effectLst/>
                <a:uLnTx/>
                <a:uFillTx/>
                <a:latin typeface="Book Antiqua" panose="02040602050305030304" pitchFamily="18" charset="0"/>
                <a:ea typeface="Times New Roman" panose="02020603050405020304" pitchFamily="18" charset="0"/>
                <a:cs typeface="+mn-cs"/>
              </a:rPr>
              <a:t>public</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4EC9B0"/>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getPersonAddresses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PathParam</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CE9178"/>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Integer</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4EC9B0"/>
                </a:solidFill>
                <a:effectLst/>
                <a:uLnTx/>
                <a:uFillTx/>
                <a:latin typeface="Book Antiqua" panose="02040602050305030304" pitchFamily="18" charset="0"/>
                <a:ea typeface="Times New Roman" panose="02020603050405020304" pitchFamily="18" charset="0"/>
                <a:cs typeface="+mn-cs"/>
              </a:rPr>
              <a:t>List</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&lt;</a:t>
            </a:r>
            <a:r>
              <a:rPr kumimoji="0" lang="fr-FR" sz="1400" b="0" i="0" u="none" strike="noStrike" kern="1200" cap="none" spc="0" normalizeH="0" baseline="0" noProof="0" dirty="0" err="1">
                <a:ln>
                  <a:noFill/>
                </a:ln>
                <a:solidFill>
                  <a:srgbClr val="4EC9B0"/>
                </a:solidFill>
                <a:effectLst/>
                <a:uLnTx/>
                <a:uFillTx/>
                <a:latin typeface="Book Antiqua" panose="02040602050305030304" pitchFamily="18" charset="0"/>
                <a:ea typeface="Times New Roman" panose="02020603050405020304" pitchFamily="18" charset="0"/>
                <a:cs typeface="+mn-cs"/>
              </a:rPr>
              <a:t>Address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&gt;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addresses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D4D4D4"/>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personService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findAddresses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a:ln>
                  <a:noFill/>
                </a:ln>
                <a:solidFill>
                  <a:srgbClr val="9CDCFE"/>
                </a:solidFill>
                <a:effectLst/>
                <a:uLnTx/>
                <a:uFillTx/>
                <a:latin typeface="Book Antiqua" panose="02040602050305030304" pitchFamily="18" charset="0"/>
                <a:ea typeface="Times New Roman" panose="02020603050405020304" pitchFamily="18" charset="0"/>
                <a:cs typeface="+mn-cs"/>
              </a:rPr>
              <a:t>id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a:ln>
                  <a:noFill/>
                </a:ln>
                <a:solidFill>
                  <a:srgbClr val="C586C0"/>
                </a:solidFill>
                <a:effectLst/>
                <a:uLnTx/>
                <a:uFillTx/>
                <a:latin typeface="Book Antiqua" panose="02040602050305030304" pitchFamily="18" charset="0"/>
                <a:ea typeface="Times New Roman" panose="02020603050405020304" pitchFamily="18" charset="0"/>
                <a:cs typeface="+mn-cs"/>
              </a:rPr>
              <a:t>return</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Response</a:t>
            </a:r>
            <a:r>
              <a:rPr kumimoji="0" lang="fr-FR" sz="1400" b="0" i="0" u="none" strike="noStrike" kern="1200" cap="none" spc="0" normalizeH="0" baseline="0" noProof="0" dirty="0" err="1">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ok</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9CDCFE"/>
                </a:solidFill>
                <a:effectLst/>
                <a:uLnTx/>
                <a:uFillTx/>
                <a:latin typeface="Book Antiqua" panose="02040602050305030304" pitchFamily="18" charset="0"/>
                <a:ea typeface="Times New Roman" panose="02020603050405020304" pitchFamily="18" charset="0"/>
                <a:cs typeface="+mn-cs"/>
              </a:rPr>
              <a:t>addresses</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r>
              <a:rPr kumimoji="0" lang="fr-FR" sz="1400" b="0" i="0" u="none" strike="noStrike" kern="1200" cap="none" spc="0" normalizeH="0" baseline="0" noProof="0" dirty="0" err="1">
                <a:ln>
                  <a:noFill/>
                </a:ln>
                <a:solidFill>
                  <a:srgbClr val="DCDCAA"/>
                </a:solidFill>
                <a:effectLst/>
                <a:uLnTx/>
                <a:uFillTx/>
                <a:latin typeface="Book Antiqua" panose="02040602050305030304" pitchFamily="18" charset="0"/>
                <a:ea typeface="Times New Roman" panose="02020603050405020304" pitchFamily="18" charset="0"/>
                <a:cs typeface="+mn-cs"/>
              </a:rPr>
              <a:t>build</a:t>
            </a: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ts val="1800"/>
              </a:lnSpc>
              <a:spcBef>
                <a:spcPts val="0"/>
              </a:spcBef>
              <a:spcAft>
                <a:spcPts val="0"/>
              </a:spcAft>
              <a:buClrTx/>
              <a:buSzTx/>
              <a:buFontTx/>
              <a:buNone/>
              <a:tabLst/>
              <a:defRPr/>
            </a:pPr>
            <a:r>
              <a:rPr kumimoji="0" lang="fr-FR" sz="1400" b="0" i="0" u="none" strike="noStrike" kern="1200" cap="none" spc="0" normalizeH="0" baseline="0" noProof="0" dirty="0">
                <a:ln>
                  <a:noFill/>
                </a:ln>
                <a:solidFill>
                  <a:srgbClr val="CCCCCC"/>
                </a:solidFill>
                <a:effectLst/>
                <a:uLnTx/>
                <a:uFillTx/>
                <a:latin typeface="Book Antiqua" panose="02040602050305030304" pitchFamily="18" charset="0"/>
                <a:ea typeface="Times New Roman" panose="02020603050405020304" pitchFamily="18" charset="0"/>
                <a:cs typeface="+mn-cs"/>
              </a:rPr>
              <a:t>    }</a:t>
            </a:r>
            <a:endParaRPr kumimoji="0" lang="fr-SN" sz="14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spTree>
    <p:extLst>
      <p:ext uri="{BB962C8B-B14F-4D97-AF65-F5344CB8AC3E}">
        <p14:creationId xmlns:p14="http://schemas.microsoft.com/office/powerpoint/2010/main" val="29023009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Les Providers Jersey</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12943940"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Vous trouverez ci-dessous la définition des Filtres, intercepteurs, </a:t>
            </a:r>
            <a:r>
              <a:rPr lang="fr-FR" sz="2000" dirty="0" err="1"/>
              <a:t>ExceptionMappers</a:t>
            </a:r>
            <a:r>
              <a:rPr lang="fr-FR" sz="2000" dirty="0"/>
              <a:t>.</a:t>
            </a:r>
          </a:p>
          <a:p>
            <a:pPr marL="0" indent="0">
              <a:lnSpc>
                <a:spcPct val="100000"/>
              </a:lnSpc>
              <a:buNone/>
            </a:pPr>
            <a:endParaRPr lang="fr-FR" sz="2200" dirty="0"/>
          </a:p>
        </p:txBody>
      </p:sp>
      <p:sp>
        <p:nvSpPr>
          <p:cNvPr id="12" name="Espace réservé du texte 2">
            <a:extLst>
              <a:ext uri="{FF2B5EF4-FFF2-40B4-BE49-F238E27FC236}">
                <a16:creationId xmlns:a16="http://schemas.microsoft.com/office/drawing/2014/main" id="{6147E043-C0F1-450A-A0D5-70DFAA33A0C1}"/>
              </a:ext>
            </a:extLst>
          </p:cNvPr>
          <p:cNvSpPr txBox="1">
            <a:spLocks/>
          </p:cNvSpPr>
          <p:nvPr>
            <p:custDataLst>
              <p:tags r:id="rId6"/>
            </p:custDataLst>
          </p:nvPr>
        </p:nvSpPr>
        <p:spPr>
          <a:xfrm>
            <a:off x="2901649" y="3030554"/>
            <a:ext cx="5424204"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b="1" dirty="0" err="1"/>
              <a:t>ContainerRequestFilter</a:t>
            </a:r>
            <a:r>
              <a:rPr lang="fr-FR" sz="2000" b="1" dirty="0"/>
              <a:t> - Authentification :</a:t>
            </a:r>
            <a:endParaRPr lang="fr-SN" sz="2000" b="1" dirty="0"/>
          </a:p>
          <a:p>
            <a:pPr marL="0" indent="0">
              <a:lnSpc>
                <a:spcPct val="100000"/>
              </a:lnSpc>
              <a:buNone/>
            </a:pPr>
            <a:endParaRPr lang="fr-FR" sz="2200" dirty="0"/>
          </a:p>
        </p:txBody>
      </p:sp>
      <p:pic>
        <p:nvPicPr>
          <p:cNvPr id="14" name="Image 1">
            <a:extLst>
              <a:ext uri="{FF2B5EF4-FFF2-40B4-BE49-F238E27FC236}">
                <a16:creationId xmlns:a16="http://schemas.microsoft.com/office/drawing/2014/main" id="{66CDD91D-560D-4F27-AE54-0515DAFE883B}"/>
              </a:ext>
            </a:extLst>
          </p:cNvPr>
          <p:cNvPicPr>
            <a:picLocks noChangeAspect="1" noChangeArrowheads="1"/>
          </p:cNvPicPr>
          <p:nvPr>
            <p:custDataLst>
              <p:tags r:id="rId7"/>
            </p:custDataLst>
          </p:nvPr>
        </p:nvPicPr>
        <p:blipFill>
          <a:blip r:embed="rId9">
            <a:extLst>
              <a:ext uri="{28A0092B-C50C-407E-A947-70E740481C1C}">
                <a14:useLocalDpi xmlns:a14="http://schemas.microsoft.com/office/drawing/2010/main" val="0"/>
              </a:ext>
            </a:extLst>
          </a:blip>
          <a:srcRect/>
          <a:stretch>
            <a:fillRect/>
          </a:stretch>
        </p:blipFill>
        <p:spPr bwMode="auto">
          <a:xfrm>
            <a:off x="4211425" y="3972083"/>
            <a:ext cx="10324388" cy="5091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354574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Les Providers Jersey</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12943940"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En version copiable :</a:t>
            </a:r>
            <a:endParaRPr lang="fr-SN" sz="2000" dirty="0"/>
          </a:p>
          <a:p>
            <a:pPr marL="0" indent="0">
              <a:lnSpc>
                <a:spcPct val="100000"/>
              </a:lnSpc>
              <a:buNone/>
            </a:pPr>
            <a:endParaRPr lang="fr-FR" sz="2200" dirty="0"/>
          </a:p>
        </p:txBody>
      </p:sp>
      <p:sp>
        <p:nvSpPr>
          <p:cNvPr id="9" name="ZoneTexte 8">
            <a:extLst>
              <a:ext uri="{FF2B5EF4-FFF2-40B4-BE49-F238E27FC236}">
                <a16:creationId xmlns:a16="http://schemas.microsoft.com/office/drawing/2014/main" id="{E7D61759-5CF0-4E93-8D39-8F98E6B8F8A5}"/>
              </a:ext>
            </a:extLst>
          </p:cNvPr>
          <p:cNvSpPr txBox="1"/>
          <p:nvPr>
            <p:custDataLst>
              <p:tags r:id="rId6"/>
            </p:custDataLst>
          </p:nvPr>
        </p:nvSpPr>
        <p:spPr>
          <a:xfrm>
            <a:off x="5330362" y="3563010"/>
            <a:ext cx="6749343" cy="4179349"/>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Provider</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Priority</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9CDCFE"/>
                </a:solidFill>
                <a:effectLst/>
                <a:latin typeface="Book Antiqua" panose="02040602050305030304" pitchFamily="18" charset="0"/>
                <a:ea typeface="Times New Roman" panose="02020603050405020304" pitchFamily="18" charset="0"/>
              </a:rPr>
              <a:t>Priorities</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9CDCFE"/>
                </a:solidFill>
                <a:effectLst/>
                <a:latin typeface="Book Antiqua" panose="02040602050305030304" pitchFamily="18" charset="0"/>
                <a:ea typeface="Times New Roman" panose="02020603050405020304" pitchFamily="18" charset="0"/>
              </a:rPr>
              <a:t>AUTHENTICATION</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class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AuthFilter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implements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ContainerRequestFilter</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Override</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void</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filter</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EC9B0"/>
                </a:solidFill>
                <a:effectLst/>
                <a:latin typeface="Book Antiqua" panose="02040602050305030304" pitchFamily="18" charset="0"/>
                <a:ea typeface="Times New Roman" panose="02020603050405020304" pitchFamily="18" charset="0"/>
              </a:rPr>
              <a:t>ContainerRequestContext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ctx</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String</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auth</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ctx</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getHeaderString</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HttpHeaders</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AUTHORIZATION</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if</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auth</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null</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auth</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startsWith</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CE9178"/>
                </a:solidFill>
                <a:effectLst/>
                <a:latin typeface="Book Antiqua" panose="02040602050305030304" pitchFamily="18" charset="0"/>
                <a:ea typeface="Times New Roman" panose="02020603050405020304" pitchFamily="18" charset="0"/>
              </a:rPr>
              <a:t>"</a:t>
            </a:r>
            <a:r>
              <a:rPr lang="fr-FR" sz="1400" dirty="0" err="1">
                <a:solidFill>
                  <a:srgbClr val="CE9178"/>
                </a:solidFill>
                <a:effectLst/>
                <a:latin typeface="Book Antiqua" panose="02040602050305030304" pitchFamily="18" charset="0"/>
                <a:ea typeface="Times New Roman" panose="02020603050405020304" pitchFamily="18" charset="0"/>
              </a:rPr>
              <a:t>Bearer</a:t>
            </a:r>
            <a:r>
              <a:rPr lang="fr-FR" sz="1400" dirty="0">
                <a:solidFill>
                  <a:srgbClr val="CE9178"/>
                </a:solidFill>
                <a:effectLst/>
                <a:latin typeface="Book Antiqua" panose="02040602050305030304" pitchFamily="18" charset="0"/>
                <a:ea typeface="Times New Roman" panose="02020603050405020304" pitchFamily="18" charset="0"/>
              </a:rPr>
              <a:t> "</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ctx</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abortWith</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4EC9B0"/>
                </a:solidFill>
                <a:effectLst/>
                <a:latin typeface="Book Antiqua" panose="02040602050305030304" pitchFamily="18" charset="0"/>
                <a:ea typeface="Times New Roman" panose="02020603050405020304" pitchFamily="18" charset="0"/>
              </a:rPr>
              <a:t>Response</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status</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Response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Status</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UNAUTHORIZED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build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6A9955"/>
                </a:solidFill>
                <a:effectLst/>
                <a:latin typeface="Book Antiqua" panose="02040602050305030304" pitchFamily="18" charset="0"/>
                <a:ea typeface="Times New Roman" panose="02020603050405020304" pitchFamily="18" charset="0"/>
              </a:rPr>
              <a:t>// Valider le </a:t>
            </a:r>
            <a:r>
              <a:rPr lang="fr-FR" sz="1400" dirty="0" err="1">
                <a:solidFill>
                  <a:srgbClr val="6A9955"/>
                </a:solidFill>
                <a:effectLst/>
                <a:latin typeface="Book Antiqua" panose="02040602050305030304" pitchFamily="18" charset="0"/>
                <a:ea typeface="Times New Roman" panose="02020603050405020304" pitchFamily="18" charset="0"/>
              </a:rPr>
              <a:t>token</a:t>
            </a:r>
            <a:r>
              <a:rPr lang="fr-FR" sz="1400" dirty="0">
                <a:solidFill>
                  <a:srgbClr val="6A9955"/>
                </a:solidFill>
                <a:effectLst/>
                <a:latin typeface="Book Antiqua" panose="02040602050305030304" pitchFamily="18" charset="0"/>
                <a:ea typeface="Times New Roman" panose="02020603050405020304" pitchFamily="18" charset="0"/>
              </a:rPr>
              <a:t> JWT...</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2000"/>
              </a:lnSpc>
              <a:buNone/>
            </a:pPr>
            <a:r>
              <a:rPr lang="fr-FR" sz="1400" dirty="0">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1450352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Les Providers Jersey</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594156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err="1"/>
              <a:t>ExceptionMapper</a:t>
            </a:r>
            <a:r>
              <a:rPr lang="fr-FR" sz="2000" dirty="0"/>
              <a:t> - Gestion globale des erreurs :</a:t>
            </a:r>
            <a:endParaRPr lang="fr-SN" sz="2000" dirty="0"/>
          </a:p>
          <a:p>
            <a:pPr marL="0" indent="0">
              <a:lnSpc>
                <a:spcPct val="100000"/>
              </a:lnSpc>
              <a:buNone/>
            </a:pPr>
            <a:endParaRPr lang="fr-FR" sz="2200" dirty="0"/>
          </a:p>
        </p:txBody>
      </p:sp>
      <p:sp>
        <p:nvSpPr>
          <p:cNvPr id="10" name="Espace réservé du texte 2">
            <a:extLst>
              <a:ext uri="{FF2B5EF4-FFF2-40B4-BE49-F238E27FC236}">
                <a16:creationId xmlns:a16="http://schemas.microsoft.com/office/drawing/2014/main" id="{AD2BD939-FD51-4AD0-B7FF-BD10515174C3}"/>
              </a:ext>
            </a:extLst>
          </p:cNvPr>
          <p:cNvSpPr txBox="1">
            <a:spLocks/>
          </p:cNvSpPr>
          <p:nvPr>
            <p:custDataLst>
              <p:tags r:id="rId6"/>
            </p:custDataLst>
          </p:nvPr>
        </p:nvSpPr>
        <p:spPr>
          <a:xfrm>
            <a:off x="11745992" y="2401642"/>
            <a:ext cx="594156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En version copiable :</a:t>
            </a:r>
            <a:endParaRPr lang="fr-SN" sz="2000" dirty="0"/>
          </a:p>
          <a:p>
            <a:pPr marL="0" indent="0">
              <a:lnSpc>
                <a:spcPct val="100000"/>
              </a:lnSpc>
              <a:buNone/>
            </a:pPr>
            <a:endParaRPr lang="fr-FR" sz="2200" dirty="0"/>
          </a:p>
        </p:txBody>
      </p:sp>
      <p:pic>
        <p:nvPicPr>
          <p:cNvPr id="11" name="Image 1">
            <a:extLst>
              <a:ext uri="{FF2B5EF4-FFF2-40B4-BE49-F238E27FC236}">
                <a16:creationId xmlns:a16="http://schemas.microsoft.com/office/drawing/2014/main" id="{C50F034A-D295-4C04-BCC8-13D648EB16CF}"/>
              </a:ext>
            </a:extLst>
          </p:cNvPr>
          <p:cNvPicPr>
            <a:picLocks noChangeAspect="1" noChangeArrowheads="1"/>
          </p:cNvPicPr>
          <p:nvPr>
            <p:custDataLst>
              <p:tags r:id="rId7"/>
            </p:custDataLst>
          </p:nvPr>
        </p:nvPicPr>
        <p:blipFill>
          <a:blip r:embed="rId10">
            <a:extLst>
              <a:ext uri="{28A0092B-C50C-407E-A947-70E740481C1C}">
                <a14:useLocalDpi xmlns:a14="http://schemas.microsoft.com/office/drawing/2010/main" val="0"/>
              </a:ext>
            </a:extLst>
          </a:blip>
          <a:srcRect/>
          <a:stretch>
            <a:fillRect/>
          </a:stretch>
        </p:blipFill>
        <p:spPr bwMode="auto">
          <a:xfrm>
            <a:off x="3088275" y="3289416"/>
            <a:ext cx="7650643" cy="472361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ZoneTexte 11">
            <a:extLst>
              <a:ext uri="{FF2B5EF4-FFF2-40B4-BE49-F238E27FC236}">
                <a16:creationId xmlns:a16="http://schemas.microsoft.com/office/drawing/2014/main" id="{946496C3-B678-48EB-97E4-9FA415DE560E}"/>
              </a:ext>
            </a:extLst>
          </p:cNvPr>
          <p:cNvSpPr txBox="1"/>
          <p:nvPr>
            <p:custDataLst>
              <p:tags r:id="rId8"/>
            </p:custDataLst>
          </p:nvPr>
        </p:nvSpPr>
        <p:spPr>
          <a:xfrm>
            <a:off x="11745992" y="3289416"/>
            <a:ext cx="5512692" cy="4221027"/>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Provider</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class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GenericExceptionMapper</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569CD6"/>
                </a:solidFill>
                <a:effectLst/>
                <a:latin typeface="Book Antiqua" panose="02040602050305030304" pitchFamily="18" charset="0"/>
                <a:ea typeface="Times New Roman" panose="02020603050405020304" pitchFamily="18" charset="0"/>
              </a:rPr>
              <a:t>implements</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ExceptionMapper</a:t>
            </a:r>
            <a:r>
              <a:rPr lang="fr-FR" sz="1400" dirty="0">
                <a:solidFill>
                  <a:srgbClr val="CCCCCC"/>
                </a:solidFill>
                <a:effectLst/>
                <a:latin typeface="Book Antiqua" panose="02040602050305030304" pitchFamily="18" charset="0"/>
                <a:ea typeface="Times New Roman" panose="02020603050405020304" pitchFamily="18" charset="0"/>
              </a:rPr>
              <a:t>&lt;</a:t>
            </a:r>
            <a:r>
              <a:rPr lang="fr-FR" sz="1400" dirty="0">
                <a:solidFill>
                  <a:srgbClr val="4EC9B0"/>
                </a:solidFill>
                <a:effectLst/>
                <a:latin typeface="Book Antiqua" panose="02040602050305030304" pitchFamily="18" charset="0"/>
                <a:ea typeface="Times New Roman" panose="02020603050405020304" pitchFamily="18" charset="0"/>
              </a:rPr>
              <a:t>Exception</a:t>
            </a:r>
            <a:r>
              <a:rPr lang="fr-FR" sz="1400" dirty="0">
                <a:solidFill>
                  <a:srgbClr val="CCCCCC"/>
                </a:solidFill>
                <a:effectLst/>
                <a:latin typeface="Book Antiqua" panose="02040602050305030304" pitchFamily="18" charset="0"/>
                <a:ea typeface="Times New Roman" panose="02020603050405020304" pitchFamily="18" charset="0"/>
              </a:rPr>
              <a:t>&gt;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4EC9B0"/>
                </a:solidFill>
                <a:effectLst/>
                <a:latin typeface="Book Antiqua" panose="02040602050305030304" pitchFamily="18" charset="0"/>
                <a:ea typeface="Times New Roman" panose="02020603050405020304" pitchFamily="18" charset="0"/>
              </a:rPr>
              <a:t>Override</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569CD6"/>
                </a:solidFill>
                <a:effectLst/>
                <a:latin typeface="Book Antiqua" panose="02040602050305030304" pitchFamily="18" charset="0"/>
                <a:ea typeface="Times New Roman" panose="02020603050405020304" pitchFamily="18" charset="0"/>
              </a:rPr>
              <a:t>public</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Response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toResponse</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a:solidFill>
                  <a:srgbClr val="4EC9B0"/>
                </a:solidFill>
                <a:effectLst/>
                <a:latin typeface="Book Antiqua" panose="02040602050305030304" pitchFamily="18" charset="0"/>
                <a:ea typeface="Times New Roman" panose="02020603050405020304" pitchFamily="18" charset="0"/>
              </a:rPr>
              <a:t>Exception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9CDCFE"/>
                </a:solidFill>
                <a:effectLst/>
                <a:latin typeface="Book Antiqua" panose="02040602050305030304" pitchFamily="18" charset="0"/>
                <a:ea typeface="Times New Roman" panose="02020603050405020304" pitchFamily="18" charset="0"/>
              </a:rPr>
              <a:t>e</a:t>
            </a: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ErrorResponse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error</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4D4D4"/>
                </a:solidFill>
                <a:effectLst/>
                <a:latin typeface="Book Antiqua" panose="02040602050305030304" pitchFamily="18" charset="0"/>
                <a:ea typeface="Times New Roman" panose="02020603050405020304" pitchFamily="18" charset="0"/>
              </a:rPr>
              <a:t>=</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new</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ErrorResponse</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9CDCFE"/>
                </a:solidFill>
                <a:effectLst/>
                <a:latin typeface="Book Antiqua" panose="02040602050305030304" pitchFamily="18" charset="0"/>
                <a:ea typeface="Times New Roman" panose="02020603050405020304" pitchFamily="18" charset="0"/>
              </a:rPr>
              <a:t>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DCDCAA"/>
                </a:solidFill>
                <a:effectLst/>
                <a:latin typeface="Book Antiqua" panose="02040602050305030304" pitchFamily="18" charset="0"/>
                <a:ea typeface="Times New Roman" panose="02020603050405020304" pitchFamily="18" charset="0"/>
              </a:rPr>
              <a:t>getMessage</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B5CEA8"/>
                </a:solidFill>
                <a:effectLst/>
                <a:latin typeface="Book Antiqua" panose="02040602050305030304" pitchFamily="18" charset="0"/>
                <a:ea typeface="Times New Roman" panose="02020603050405020304" pitchFamily="18" charset="0"/>
              </a:rPr>
              <a:t>500</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C586C0"/>
                </a:solidFill>
                <a:effectLst/>
                <a:latin typeface="Book Antiqua" panose="02040602050305030304" pitchFamily="18" charset="0"/>
                <a:ea typeface="Times New Roman" panose="02020603050405020304" pitchFamily="18" charset="0"/>
              </a:rPr>
              <a:t>return</a:t>
            </a: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4EC9B0"/>
                </a:solidFill>
                <a:effectLst/>
                <a:latin typeface="Book Antiqua" panose="02040602050305030304" pitchFamily="18" charset="0"/>
                <a:ea typeface="Times New Roman" panose="02020603050405020304" pitchFamily="18" charset="0"/>
              </a:rPr>
              <a:t>Response</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status</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Response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Status</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INTERNAL_SERVER_ERROR</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entity</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error</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a:solidFill>
                  <a:srgbClr val="DCDCAA"/>
                </a:solidFill>
                <a:effectLst/>
                <a:latin typeface="Book Antiqua" panose="02040602050305030304" pitchFamily="18" charset="0"/>
                <a:ea typeface="Times New Roman" panose="02020603050405020304" pitchFamily="18" charset="0"/>
              </a:rPr>
              <a:t>type</a:t>
            </a:r>
            <a:r>
              <a:rPr lang="fr-FR" sz="1400" dirty="0">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MediaType</a:t>
            </a:r>
            <a:r>
              <a:rPr lang="fr-FR" sz="1400" dirty="0" err="1">
                <a:solidFill>
                  <a:srgbClr val="CCCCCC"/>
                </a:solidFill>
                <a:effectLst/>
                <a:latin typeface="Book Antiqua" panose="02040602050305030304" pitchFamily="18" charset="0"/>
                <a:ea typeface="Times New Roman" panose="02020603050405020304" pitchFamily="18" charset="0"/>
              </a:rPr>
              <a:t>.</a:t>
            </a:r>
            <a:r>
              <a:rPr lang="fr-FR" sz="1400" dirty="0" err="1">
                <a:solidFill>
                  <a:srgbClr val="9CDCFE"/>
                </a:solidFill>
                <a:effectLst/>
                <a:latin typeface="Book Antiqua" panose="02040602050305030304" pitchFamily="18" charset="0"/>
                <a:ea typeface="Times New Roman" panose="02020603050405020304" pitchFamily="18" charset="0"/>
              </a:rPr>
              <a:t>APPLICATION_JSON</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r>
              <a:rPr lang="fr-FR" sz="1400" dirty="0" err="1">
                <a:solidFill>
                  <a:srgbClr val="DCDCAA"/>
                </a:solidFill>
                <a:effectLst/>
                <a:latin typeface="Book Antiqua" panose="02040602050305030304" pitchFamily="18" charset="0"/>
                <a:ea typeface="Times New Roman" panose="02020603050405020304" pitchFamily="18" charset="0"/>
              </a:rPr>
              <a:t>build</a:t>
            </a: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solidFill>
                  <a:srgbClr val="CCCCCC"/>
                </a:solidFill>
                <a:effectLst/>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a:p>
            <a:pPr>
              <a:lnSpc>
                <a:spcPts val="1900"/>
              </a:lnSpc>
              <a:buNone/>
            </a:pPr>
            <a:r>
              <a:rPr lang="fr-FR" sz="1400" dirty="0">
                <a:effectLst/>
                <a:latin typeface="Book Antiqua" panose="02040602050305030304" pitchFamily="18" charset="0"/>
                <a:ea typeface="Times New Roman" panose="02020603050405020304" pitchFamily="18" charset="0"/>
              </a:rPr>
              <a:t> </a:t>
            </a:r>
            <a:endParaRPr lang="fr-SN"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3522749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Les Providers Jersey</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594156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err="1"/>
              <a:t>ContainerResponseFilter</a:t>
            </a:r>
            <a:r>
              <a:rPr lang="fr-FR" sz="2000" dirty="0"/>
              <a:t> - Headers CORS :</a:t>
            </a:r>
            <a:endParaRPr lang="fr-SN" sz="2000" dirty="0"/>
          </a:p>
          <a:p>
            <a:pPr marL="0" indent="0">
              <a:lnSpc>
                <a:spcPct val="100000"/>
              </a:lnSpc>
              <a:buNone/>
            </a:pPr>
            <a:endParaRPr lang="fr-FR" sz="2200" dirty="0"/>
          </a:p>
        </p:txBody>
      </p:sp>
      <p:sp>
        <p:nvSpPr>
          <p:cNvPr id="10" name="Espace réservé du texte 2">
            <a:extLst>
              <a:ext uri="{FF2B5EF4-FFF2-40B4-BE49-F238E27FC236}">
                <a16:creationId xmlns:a16="http://schemas.microsoft.com/office/drawing/2014/main" id="{AD2BD939-FD51-4AD0-B7FF-BD10515174C3}"/>
              </a:ext>
            </a:extLst>
          </p:cNvPr>
          <p:cNvSpPr txBox="1">
            <a:spLocks/>
          </p:cNvSpPr>
          <p:nvPr>
            <p:custDataLst>
              <p:tags r:id="rId6"/>
            </p:custDataLst>
          </p:nvPr>
        </p:nvSpPr>
        <p:spPr>
          <a:xfrm>
            <a:off x="11052408" y="2395483"/>
            <a:ext cx="594156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En version copiable :</a:t>
            </a:r>
            <a:endParaRPr lang="fr-SN" sz="2000" dirty="0"/>
          </a:p>
          <a:p>
            <a:pPr marL="0" indent="0">
              <a:lnSpc>
                <a:spcPct val="100000"/>
              </a:lnSpc>
              <a:buNone/>
            </a:pPr>
            <a:endParaRPr lang="fr-FR" sz="2200" dirty="0"/>
          </a:p>
        </p:txBody>
      </p:sp>
      <p:sp>
        <p:nvSpPr>
          <p:cNvPr id="12" name="ZoneTexte 11">
            <a:extLst>
              <a:ext uri="{FF2B5EF4-FFF2-40B4-BE49-F238E27FC236}">
                <a16:creationId xmlns:a16="http://schemas.microsoft.com/office/drawing/2014/main" id="{946496C3-B678-48EB-97E4-9FA415DE560E}"/>
              </a:ext>
            </a:extLst>
          </p:cNvPr>
          <p:cNvSpPr txBox="1"/>
          <p:nvPr>
            <p:custDataLst>
              <p:tags r:id="rId7"/>
            </p:custDataLst>
          </p:nvPr>
        </p:nvSpPr>
        <p:spPr>
          <a:xfrm>
            <a:off x="11155182" y="3093205"/>
            <a:ext cx="5924202" cy="3416641"/>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4EC9B0"/>
                </a:solidFill>
                <a:latin typeface="Book Antiqua" panose="02040602050305030304" pitchFamily="18" charset="0"/>
                <a:ea typeface="Times New Roman" panose="02020603050405020304" pitchFamily="18" charset="0"/>
              </a:rPr>
              <a:t>Provider</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569CD6"/>
                </a:solidFill>
                <a:latin typeface="Book Antiqua" panose="02040602050305030304" pitchFamily="18" charset="0"/>
                <a:ea typeface="Times New Roman" panose="02020603050405020304" pitchFamily="18" charset="0"/>
              </a:rPr>
              <a:t>public</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4EC9B0"/>
                </a:solidFill>
                <a:latin typeface="Book Antiqua" panose="02040602050305030304" pitchFamily="18" charset="0"/>
                <a:ea typeface="Times New Roman" panose="02020603050405020304" pitchFamily="18" charset="0"/>
              </a:rPr>
              <a:t>CorsFilter</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implements</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4EC9B0"/>
                </a:solidFill>
                <a:latin typeface="Book Antiqua" panose="02040602050305030304" pitchFamily="18" charset="0"/>
                <a:ea typeface="Times New Roman" panose="02020603050405020304" pitchFamily="18" charset="0"/>
              </a:rPr>
              <a:t>ContainerResponseFilter</a:t>
            </a: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4EC9B0"/>
                </a:solidFill>
                <a:latin typeface="Book Antiqua" panose="02040602050305030304" pitchFamily="18" charset="0"/>
                <a:ea typeface="Times New Roman" panose="02020603050405020304" pitchFamily="18" charset="0"/>
              </a:rPr>
              <a:t>Override</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public</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4EC9B0"/>
                </a:solidFill>
                <a:latin typeface="Book Antiqua" panose="02040602050305030304" pitchFamily="18" charset="0"/>
                <a:ea typeface="Times New Roman" panose="02020603050405020304" pitchFamily="18" charset="0"/>
              </a:rPr>
              <a:t>void</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filter</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ContainerRequestContext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req</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4EC9B0"/>
                </a:solidFill>
                <a:latin typeface="Book Antiqua" panose="02040602050305030304" pitchFamily="18" charset="0"/>
                <a:ea typeface="Times New Roman" panose="02020603050405020304" pitchFamily="18" charset="0"/>
              </a:rPr>
              <a:t>ContainerResponseContext</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9CDCFE"/>
                </a:solidFill>
                <a:latin typeface="Book Antiqua" panose="02040602050305030304" pitchFamily="18" charset="0"/>
                <a:ea typeface="Times New Roman" panose="02020603050405020304" pitchFamily="18" charset="0"/>
              </a:rPr>
              <a:t>res</a:t>
            </a: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res</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getHeaders</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DCDCAA"/>
                </a:solidFill>
                <a:latin typeface="Book Antiqua" panose="02040602050305030304" pitchFamily="18" charset="0"/>
                <a:ea typeface="Times New Roman" panose="02020603050405020304" pitchFamily="18" charset="0"/>
              </a:rPr>
              <a:t>add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"Access-Control-Allow-Origin"</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9CDCFE"/>
                </a:solidFill>
                <a:latin typeface="Book Antiqua" panose="02040602050305030304" pitchFamily="18" charset="0"/>
                <a:ea typeface="Times New Roman" panose="02020603050405020304" pitchFamily="18" charset="0"/>
              </a:rPr>
              <a:t>res</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getHeaders</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DCDCAA"/>
                </a:solidFill>
                <a:latin typeface="Book Antiqua" panose="02040602050305030304" pitchFamily="18" charset="0"/>
                <a:ea typeface="Times New Roman" panose="02020603050405020304" pitchFamily="18" charset="0"/>
              </a:rPr>
              <a:t>add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"Access-Control-Allow-Methods"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"GET, POST, PUT, DELETE, OPTIONS"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p:txBody>
      </p:sp>
      <p:pic>
        <p:nvPicPr>
          <p:cNvPr id="14" name="Image 1">
            <a:extLst>
              <a:ext uri="{FF2B5EF4-FFF2-40B4-BE49-F238E27FC236}">
                <a16:creationId xmlns:a16="http://schemas.microsoft.com/office/drawing/2014/main" id="{0952A578-F68C-4C65-93AC-6228D176E1CD}"/>
              </a:ext>
            </a:extLst>
          </p:cNvPr>
          <p:cNvPicPr>
            <a:picLocks noChangeAspect="1" noChangeArrowheads="1"/>
          </p:cNvPicPr>
          <p:nvPr>
            <p:custDataLst>
              <p:tags r:id="rId8"/>
            </p:custDataLst>
          </p:nvPr>
        </p:nvPicPr>
        <p:blipFill rotWithShape="1">
          <a:blip r:embed="rId11">
            <a:extLst>
              <a:ext uri="{28A0092B-C50C-407E-A947-70E740481C1C}">
                <a14:useLocalDpi xmlns:a14="http://schemas.microsoft.com/office/drawing/2010/main" val="0"/>
              </a:ext>
            </a:extLst>
          </a:blip>
          <a:srcRect/>
          <a:stretch/>
        </p:blipFill>
        <p:spPr bwMode="auto">
          <a:xfrm>
            <a:off x="3093602" y="3066481"/>
            <a:ext cx="7668029" cy="376537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Image 1">
            <a:extLst>
              <a:ext uri="{FF2B5EF4-FFF2-40B4-BE49-F238E27FC236}">
                <a16:creationId xmlns:a16="http://schemas.microsoft.com/office/drawing/2014/main" id="{12B455D2-5B6E-47BE-9290-8C92AE317AD5}"/>
              </a:ext>
            </a:extLst>
          </p:cNvPr>
          <p:cNvPicPr>
            <a:picLocks noChangeAspect="1" noChangeArrowheads="1"/>
          </p:cNvPicPr>
          <p:nvPr>
            <p:custDataLst>
              <p:tags r:id="rId9"/>
            </p:custDataLst>
          </p:nvPr>
        </p:nvPicPr>
        <p:blipFill>
          <a:blip r:embed="rId12">
            <a:extLst>
              <a:ext uri="{28A0092B-C50C-407E-A947-70E740481C1C}">
                <a14:useLocalDpi xmlns:a14="http://schemas.microsoft.com/office/drawing/2010/main" val="0"/>
              </a:ext>
            </a:extLst>
          </a:blip>
          <a:srcRect/>
          <a:stretch>
            <a:fillRect/>
          </a:stretch>
        </p:blipFill>
        <p:spPr bwMode="auto">
          <a:xfrm>
            <a:off x="3093602" y="7054790"/>
            <a:ext cx="13985782" cy="249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291007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fontAlgn="base">
              <a:spcAft>
                <a:spcPts val="1200"/>
              </a:spcAft>
              <a:buNone/>
            </a:pPr>
            <a:r>
              <a:rPr lang="fr-FR" altLang="fr-FR" sz="2800" b="1" dirty="0"/>
              <a:t>La Configuration Jersey</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785998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La configuration Jersey peut se faire avec la classe </a:t>
            </a:r>
            <a:r>
              <a:rPr lang="fr-FR" sz="2000" b="1" dirty="0" err="1"/>
              <a:t>JerseyConfig</a:t>
            </a:r>
            <a:r>
              <a:rPr lang="fr-FR" sz="2000" dirty="0"/>
              <a:t> :</a:t>
            </a:r>
            <a:endParaRPr lang="fr-SN" sz="2000" dirty="0"/>
          </a:p>
          <a:p>
            <a:pPr marL="0" indent="0">
              <a:lnSpc>
                <a:spcPct val="100000"/>
              </a:lnSpc>
              <a:buNone/>
            </a:pPr>
            <a:endParaRPr lang="fr-FR" sz="2200" dirty="0"/>
          </a:p>
        </p:txBody>
      </p:sp>
      <p:sp>
        <p:nvSpPr>
          <p:cNvPr id="10" name="Espace réservé du texte 2">
            <a:extLst>
              <a:ext uri="{FF2B5EF4-FFF2-40B4-BE49-F238E27FC236}">
                <a16:creationId xmlns:a16="http://schemas.microsoft.com/office/drawing/2014/main" id="{AD2BD939-FD51-4AD0-B7FF-BD10515174C3}"/>
              </a:ext>
            </a:extLst>
          </p:cNvPr>
          <p:cNvSpPr txBox="1">
            <a:spLocks/>
          </p:cNvSpPr>
          <p:nvPr>
            <p:custDataLst>
              <p:tags r:id="rId6"/>
            </p:custDataLst>
          </p:nvPr>
        </p:nvSpPr>
        <p:spPr>
          <a:xfrm>
            <a:off x="11052408" y="2395483"/>
            <a:ext cx="594156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En version copiable :</a:t>
            </a:r>
            <a:endParaRPr lang="fr-SN" sz="2000" dirty="0"/>
          </a:p>
          <a:p>
            <a:pPr marL="0" indent="0">
              <a:lnSpc>
                <a:spcPct val="100000"/>
              </a:lnSpc>
              <a:buNone/>
            </a:pPr>
            <a:endParaRPr lang="fr-FR" sz="2200" dirty="0"/>
          </a:p>
        </p:txBody>
      </p:sp>
      <p:sp>
        <p:nvSpPr>
          <p:cNvPr id="12" name="ZoneTexte 11">
            <a:extLst>
              <a:ext uri="{FF2B5EF4-FFF2-40B4-BE49-F238E27FC236}">
                <a16:creationId xmlns:a16="http://schemas.microsoft.com/office/drawing/2014/main" id="{946496C3-B678-48EB-97E4-9FA415DE560E}"/>
              </a:ext>
            </a:extLst>
          </p:cNvPr>
          <p:cNvSpPr txBox="1"/>
          <p:nvPr>
            <p:custDataLst>
              <p:tags r:id="rId7"/>
            </p:custDataLst>
          </p:nvPr>
        </p:nvSpPr>
        <p:spPr>
          <a:xfrm>
            <a:off x="11155182" y="3093205"/>
            <a:ext cx="5924202" cy="4699043"/>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ApplicationPath</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CE9178"/>
                </a:solidFill>
                <a:latin typeface="Book Antiqua" panose="02040602050305030304" pitchFamily="18" charset="0"/>
                <a:ea typeface="Times New Roman" panose="02020603050405020304" pitchFamily="18" charset="0"/>
              </a:rPr>
              <a:t>"/api"</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569CD6"/>
                </a:solidFill>
                <a:latin typeface="Book Antiqua" panose="02040602050305030304" pitchFamily="18" charset="0"/>
                <a:ea typeface="Times New Roman" panose="02020603050405020304" pitchFamily="18" charset="0"/>
              </a:rPr>
              <a:t>public</a:t>
            </a: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4EC9B0"/>
                </a:solidFill>
                <a:latin typeface="Book Antiqua" panose="02040602050305030304" pitchFamily="18" charset="0"/>
                <a:ea typeface="Times New Roman" panose="02020603050405020304" pitchFamily="18" charset="0"/>
              </a:rPr>
              <a:t>JerseyConfig</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extends</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4EC9B0"/>
                </a:solidFill>
                <a:latin typeface="Book Antiqua" panose="02040602050305030304" pitchFamily="18" charset="0"/>
                <a:ea typeface="Times New Roman" panose="02020603050405020304" pitchFamily="18" charset="0"/>
              </a:rPr>
              <a:t>ResourceConfig</a:t>
            </a: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569CD6"/>
                </a:solidFill>
                <a:latin typeface="Book Antiqua" panose="02040602050305030304" pitchFamily="18" charset="0"/>
                <a:ea typeface="Times New Roman" panose="02020603050405020304" pitchFamily="18" charset="0"/>
              </a:rPr>
              <a:t>public</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DCDCAA"/>
                </a:solidFill>
                <a:latin typeface="Book Antiqua" panose="02040602050305030304" pitchFamily="18" charset="0"/>
                <a:ea typeface="Times New Roman" panose="02020603050405020304" pitchFamily="18" charset="0"/>
              </a:rPr>
              <a:t>JerseyConfig</a:t>
            </a: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6A9955"/>
                </a:solidFill>
                <a:latin typeface="Book Antiqua" panose="02040602050305030304" pitchFamily="18" charset="0"/>
                <a:ea typeface="Times New Roman" panose="02020603050405020304" pitchFamily="18" charset="0"/>
              </a:rPr>
              <a:t>// Scan automatique du package</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packages</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CE9178"/>
                </a:solidFill>
                <a:latin typeface="Book Antiqua" panose="02040602050305030304" pitchFamily="18" charset="0"/>
                <a:ea typeface="Times New Roman" panose="02020603050405020304" pitchFamily="18" charset="0"/>
              </a:rPr>
              <a:t>"</a:t>
            </a:r>
            <a:r>
              <a:rPr lang="fr-FR" sz="1600" dirty="0" err="1">
                <a:solidFill>
                  <a:srgbClr val="CE9178"/>
                </a:solidFill>
                <a:latin typeface="Book Antiqua" panose="02040602050305030304" pitchFamily="18" charset="0"/>
                <a:ea typeface="Times New Roman" panose="02020603050405020304" pitchFamily="18" charset="0"/>
              </a:rPr>
              <a:t>fr.example.resource</a:t>
            </a:r>
            <a:r>
              <a:rPr lang="fr-FR" sz="1600" dirty="0">
                <a:solidFill>
                  <a:srgbClr val="CE9178"/>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CE9178"/>
                </a:solidFill>
                <a:latin typeface="Book Antiqua" panose="02040602050305030304" pitchFamily="18" charset="0"/>
                <a:ea typeface="Times New Roman" panose="02020603050405020304" pitchFamily="18" charset="0"/>
              </a:rPr>
              <a:t>"</a:t>
            </a:r>
            <a:r>
              <a:rPr lang="fr-FR" sz="1600" dirty="0" err="1">
                <a:solidFill>
                  <a:srgbClr val="CE9178"/>
                </a:solidFill>
                <a:latin typeface="Book Antiqua" panose="02040602050305030304" pitchFamily="18" charset="0"/>
                <a:ea typeface="Times New Roman" panose="02020603050405020304" pitchFamily="18" charset="0"/>
              </a:rPr>
              <a:t>fr.example.exception</a:t>
            </a:r>
            <a:r>
              <a:rPr lang="fr-FR" sz="1600" dirty="0">
                <a:solidFill>
                  <a:srgbClr val="CE9178"/>
                </a:solidFill>
                <a:latin typeface="Book Antiqua" panose="02040602050305030304" pitchFamily="18" charset="0"/>
                <a:ea typeface="Times New Roman" panose="02020603050405020304" pitchFamily="18" charset="0"/>
              </a:rPr>
              <a:t>"</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6A9955"/>
                </a:solidFill>
                <a:latin typeface="Book Antiqua" panose="02040602050305030304" pitchFamily="18" charset="0"/>
                <a:ea typeface="Times New Roman" panose="02020603050405020304" pitchFamily="18" charset="0"/>
              </a:rPr>
              <a:t>// Support JSON via Jackson</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register</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JacksonFeature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C586C0"/>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6A9955"/>
                </a:solidFill>
                <a:latin typeface="Book Antiqua" panose="02040602050305030304" pitchFamily="18" charset="0"/>
                <a:ea typeface="Times New Roman" panose="02020603050405020304" pitchFamily="18" charset="0"/>
              </a:rPr>
              <a:t>// Enregistrement manuel</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register</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CorsFilter</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C586C0"/>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register</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AuthFilter</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C586C0"/>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register</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4EC9B0"/>
                </a:solidFill>
                <a:latin typeface="Book Antiqua" panose="02040602050305030304" pitchFamily="18" charset="0"/>
                <a:ea typeface="Times New Roman" panose="02020603050405020304" pitchFamily="18" charset="0"/>
              </a:rPr>
              <a:t>GenericExceptionMapper</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C586C0"/>
                </a:solidFill>
                <a:latin typeface="Book Antiqua" panose="02040602050305030304" pitchFamily="18" charset="0"/>
                <a:ea typeface="Times New Roman" panose="02020603050405020304" pitchFamily="18" charset="0"/>
              </a:rPr>
              <a:t>class</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p:txBody>
      </p:sp>
      <p:pic>
        <p:nvPicPr>
          <p:cNvPr id="11" name="Image 1">
            <a:extLst>
              <a:ext uri="{FF2B5EF4-FFF2-40B4-BE49-F238E27FC236}">
                <a16:creationId xmlns:a16="http://schemas.microsoft.com/office/drawing/2014/main" id="{DE28ADED-3A97-46E4-B43A-94507F8491AB}"/>
              </a:ext>
            </a:extLst>
          </p:cNvPr>
          <p:cNvPicPr>
            <a:picLocks noChangeAspect="1" noChangeArrowheads="1"/>
          </p:cNvPicPr>
          <p:nvPr>
            <p:custDataLst>
              <p:tags r:id="rId8"/>
            </p:custDataLst>
          </p:nvPr>
        </p:nvPicPr>
        <p:blipFill>
          <a:blip r:embed="rId10">
            <a:extLst>
              <a:ext uri="{28A0092B-C50C-407E-A947-70E740481C1C}">
                <a14:useLocalDpi xmlns:a14="http://schemas.microsoft.com/office/drawing/2010/main" val="0"/>
              </a:ext>
            </a:extLst>
          </a:blip>
          <a:srcRect/>
          <a:stretch>
            <a:fillRect/>
          </a:stretch>
        </p:blipFill>
        <p:spPr bwMode="auto">
          <a:xfrm>
            <a:off x="3093602" y="3066480"/>
            <a:ext cx="7482156" cy="5228495"/>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639906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gn="just" fontAlgn="base">
              <a:spcAft>
                <a:spcPts val="1200"/>
              </a:spcAft>
              <a:buNone/>
            </a:pPr>
            <a:r>
              <a:rPr lang="fr-FR" altLang="fr-FR" sz="2800" b="1" dirty="0"/>
              <a:t>La Configuration Jersey</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8624604"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La configuration Jersey peut aussi se faire en XML avec </a:t>
            </a:r>
            <a:br>
              <a:rPr lang="fr-FR" sz="2000" dirty="0"/>
            </a:br>
            <a:r>
              <a:rPr lang="fr-FR" sz="2000" dirty="0"/>
              <a:t>le fichier </a:t>
            </a:r>
            <a:r>
              <a:rPr lang="fr-FR" sz="2000" b="1" dirty="0"/>
              <a:t>web.xml </a:t>
            </a:r>
            <a:r>
              <a:rPr lang="fr-FR" sz="2000" dirty="0"/>
              <a:t>:</a:t>
            </a:r>
            <a:endParaRPr lang="fr-SN" sz="2000" dirty="0"/>
          </a:p>
          <a:p>
            <a:pPr marL="0" indent="0">
              <a:lnSpc>
                <a:spcPct val="100000"/>
              </a:lnSpc>
              <a:buNone/>
            </a:pPr>
            <a:endParaRPr lang="fr-FR" sz="2200" dirty="0"/>
          </a:p>
        </p:txBody>
      </p:sp>
      <p:sp>
        <p:nvSpPr>
          <p:cNvPr id="10" name="Espace réservé du texte 2">
            <a:extLst>
              <a:ext uri="{FF2B5EF4-FFF2-40B4-BE49-F238E27FC236}">
                <a16:creationId xmlns:a16="http://schemas.microsoft.com/office/drawing/2014/main" id="{AD2BD939-FD51-4AD0-B7FF-BD10515174C3}"/>
              </a:ext>
            </a:extLst>
          </p:cNvPr>
          <p:cNvSpPr txBox="1">
            <a:spLocks/>
          </p:cNvSpPr>
          <p:nvPr>
            <p:custDataLst>
              <p:tags r:id="rId6"/>
            </p:custDataLst>
          </p:nvPr>
        </p:nvSpPr>
        <p:spPr>
          <a:xfrm>
            <a:off x="10979586" y="2453422"/>
            <a:ext cx="594156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En version copiable :</a:t>
            </a:r>
            <a:endParaRPr lang="fr-SN" sz="2000" dirty="0"/>
          </a:p>
          <a:p>
            <a:pPr marL="0" indent="0">
              <a:lnSpc>
                <a:spcPct val="100000"/>
              </a:lnSpc>
              <a:buNone/>
            </a:pPr>
            <a:endParaRPr lang="fr-FR" sz="2200" dirty="0"/>
          </a:p>
        </p:txBody>
      </p:sp>
      <p:sp>
        <p:nvSpPr>
          <p:cNvPr id="12" name="ZoneTexte 11">
            <a:extLst>
              <a:ext uri="{FF2B5EF4-FFF2-40B4-BE49-F238E27FC236}">
                <a16:creationId xmlns:a16="http://schemas.microsoft.com/office/drawing/2014/main" id="{946496C3-B678-48EB-97E4-9FA415DE560E}"/>
              </a:ext>
            </a:extLst>
          </p:cNvPr>
          <p:cNvSpPr txBox="1"/>
          <p:nvPr>
            <p:custDataLst>
              <p:tags r:id="rId7"/>
            </p:custDataLst>
          </p:nvPr>
        </p:nvSpPr>
        <p:spPr>
          <a:xfrm>
            <a:off x="11062871" y="3230622"/>
            <a:ext cx="5924202" cy="5632311"/>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1800"/>
              </a:lnSpc>
              <a:buNone/>
            </a:pPr>
            <a:r>
              <a:rPr lang="fr-FR" sz="1600" dirty="0">
                <a:solidFill>
                  <a:srgbClr val="808080"/>
                </a:solidFill>
                <a:latin typeface="Book Antiqua" panose="02040602050305030304" pitchFamily="18" charset="0"/>
                <a:ea typeface="Times New Roman" panose="02020603050405020304" pitchFamily="18" charset="0"/>
              </a:rPr>
              <a:t>&lt;</a:t>
            </a:r>
            <a:r>
              <a:rPr lang="fr-FR" sz="1600" dirty="0" err="1">
                <a:solidFill>
                  <a:srgbClr val="569CD6"/>
                </a:solidFill>
                <a:latin typeface="Book Antiqua" panose="02040602050305030304" pitchFamily="18" charset="0"/>
                <a:ea typeface="Times New Roman" panose="02020603050405020304" pitchFamily="18" charset="0"/>
              </a:rPr>
              <a:t>web-app</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servlet-name</a:t>
            </a:r>
            <a:r>
              <a:rPr lang="fr-FR" sz="1600" dirty="0">
                <a:solidFill>
                  <a:srgbClr val="808080"/>
                </a:solidFill>
                <a:latin typeface="Book Antiqua" panose="02040602050305030304" pitchFamily="18" charset="0"/>
                <a:ea typeface="Times New Roman" panose="02020603050405020304" pitchFamily="18" charset="0"/>
              </a:rPr>
              <a:t>&gt;</a:t>
            </a:r>
            <a:r>
              <a:rPr lang="fr-FR" sz="1600" dirty="0">
                <a:solidFill>
                  <a:srgbClr val="CCCCCC"/>
                </a:solidFill>
                <a:latin typeface="Book Antiqua" panose="02040602050305030304" pitchFamily="18" charset="0"/>
                <a:ea typeface="Times New Roman" panose="02020603050405020304" pitchFamily="18" charset="0"/>
              </a:rPr>
              <a:t>Jersey</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servlet-name</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servlet-class</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org.glassfish.jersey.servlet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ServletContainer</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servlet-class</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init-param</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param-name</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jersey.config.server</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provider.packages</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param-name</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param-value</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CCCCCC"/>
                </a:solidFill>
                <a:latin typeface="Book Antiqua" panose="02040602050305030304" pitchFamily="18" charset="0"/>
                <a:ea typeface="Times New Roman" panose="02020603050405020304" pitchFamily="18" charset="0"/>
              </a:rPr>
              <a:t>fr.example.resource</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param-value</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init-param</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load-on-startup</a:t>
            </a:r>
            <a:r>
              <a:rPr lang="fr-FR" sz="1600" dirty="0">
                <a:solidFill>
                  <a:srgbClr val="808080"/>
                </a:solidFill>
                <a:latin typeface="Book Antiqua" panose="02040602050305030304" pitchFamily="18" charset="0"/>
                <a:ea typeface="Times New Roman" panose="02020603050405020304" pitchFamily="18" charset="0"/>
              </a:rPr>
              <a:t>&gt;</a:t>
            </a:r>
            <a:r>
              <a:rPr lang="fr-FR" sz="1600" dirty="0">
                <a:solidFill>
                  <a:srgbClr val="CCCCCC"/>
                </a:solidFill>
                <a:latin typeface="Book Antiqua" panose="02040602050305030304" pitchFamily="18" charset="0"/>
                <a:ea typeface="Times New Roman" panose="02020603050405020304" pitchFamily="18" charset="0"/>
              </a:rPr>
              <a:t>1</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load-on-startup</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servlet-mapping</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servlet-name</a:t>
            </a:r>
            <a:r>
              <a:rPr lang="fr-FR" sz="1600" dirty="0">
                <a:solidFill>
                  <a:srgbClr val="808080"/>
                </a:solidFill>
                <a:latin typeface="Book Antiqua" panose="02040602050305030304" pitchFamily="18" charset="0"/>
                <a:ea typeface="Times New Roman" panose="02020603050405020304" pitchFamily="18" charset="0"/>
              </a:rPr>
              <a:t>&gt;</a:t>
            </a:r>
            <a:r>
              <a:rPr lang="fr-FR" sz="1600" dirty="0">
                <a:solidFill>
                  <a:srgbClr val="CCCCCC"/>
                </a:solidFill>
                <a:latin typeface="Book Antiqua" panose="02040602050305030304" pitchFamily="18" charset="0"/>
                <a:ea typeface="Times New Roman" panose="02020603050405020304" pitchFamily="18" charset="0"/>
              </a:rPr>
              <a:t>Jersey</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servlet-name</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url-pattern</a:t>
            </a:r>
            <a:r>
              <a:rPr lang="fr-FR" sz="1600" dirty="0">
                <a:solidFill>
                  <a:srgbClr val="808080"/>
                </a:solidFill>
                <a:latin typeface="Book Antiqua" panose="02040602050305030304" pitchFamily="18" charset="0"/>
                <a:ea typeface="Times New Roman" panose="02020603050405020304" pitchFamily="18" charset="0"/>
              </a:rPr>
              <a:t>&gt;</a:t>
            </a:r>
            <a:r>
              <a:rPr lang="fr-FR" sz="1600" dirty="0">
                <a:solidFill>
                  <a:srgbClr val="CCCCCC"/>
                </a:solidFill>
                <a:latin typeface="Book Antiqua" panose="02040602050305030304" pitchFamily="18" charset="0"/>
                <a:ea typeface="Times New Roman" panose="02020603050405020304" pitchFamily="18" charset="0"/>
              </a:rPr>
              <a:t>/api/*</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url-pattern</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808080"/>
                </a:solidFill>
                <a:latin typeface="Book Antiqua" panose="02040602050305030304" pitchFamily="18" charset="0"/>
                <a:ea typeface="Times New Roman" panose="02020603050405020304" pitchFamily="18" charset="0"/>
              </a:rPr>
              <a:t>&lt;/</a:t>
            </a:r>
            <a:r>
              <a:rPr lang="fr-FR" sz="1600" dirty="0">
                <a:solidFill>
                  <a:srgbClr val="569CD6"/>
                </a:solidFill>
                <a:latin typeface="Book Antiqua" panose="02040602050305030304" pitchFamily="18" charset="0"/>
                <a:ea typeface="Times New Roman" panose="02020603050405020304" pitchFamily="18" charset="0"/>
              </a:rPr>
              <a:t>servlet-mapping</a:t>
            </a:r>
            <a:r>
              <a:rPr lang="fr-FR" sz="1600" dirty="0">
                <a:solidFill>
                  <a:srgbClr val="808080"/>
                </a:solidFill>
                <a:latin typeface="Book Antiqua" panose="02040602050305030304" pitchFamily="18" charset="0"/>
                <a:ea typeface="Times New Roman" panose="02020603050405020304" pitchFamily="18" charset="0"/>
              </a:rPr>
              <a:t>&gt;</a:t>
            </a:r>
            <a:endParaRPr lang="fr-SN" sz="2000" dirty="0">
              <a:latin typeface="Times New Roman" panose="02020603050405020304" pitchFamily="18" charset="0"/>
              <a:ea typeface="Times New Roman" panose="02020603050405020304" pitchFamily="18" charset="0"/>
            </a:endParaRPr>
          </a:p>
          <a:p>
            <a:pPr>
              <a:lnSpc>
                <a:spcPts val="1800"/>
              </a:lnSpc>
              <a:buNone/>
            </a:pPr>
            <a:r>
              <a:rPr lang="fr-FR" sz="1600" dirty="0">
                <a:solidFill>
                  <a:srgbClr val="808080"/>
                </a:solidFill>
                <a:latin typeface="Book Antiqua" panose="02040602050305030304" pitchFamily="18" charset="0"/>
                <a:ea typeface="Times New Roman" panose="02020603050405020304" pitchFamily="18" charset="0"/>
              </a:rPr>
              <a:t>&lt;/</a:t>
            </a:r>
            <a:r>
              <a:rPr lang="fr-FR" sz="1600" dirty="0" err="1">
                <a:solidFill>
                  <a:srgbClr val="569CD6"/>
                </a:solidFill>
                <a:latin typeface="Book Antiqua" panose="02040602050305030304" pitchFamily="18" charset="0"/>
                <a:ea typeface="Times New Roman" panose="02020603050405020304" pitchFamily="18" charset="0"/>
              </a:rPr>
              <a:t>web-app</a:t>
            </a:r>
            <a:r>
              <a:rPr lang="fr-FR" sz="1600" dirty="0">
                <a:solidFill>
                  <a:srgbClr val="808080"/>
                </a:solidFill>
                <a:latin typeface="Book Antiqua" panose="02040602050305030304" pitchFamily="18" charset="0"/>
                <a:ea typeface="Times New Roman" panose="02020603050405020304" pitchFamily="18" charset="0"/>
              </a:rPr>
              <a:t>&gt;</a:t>
            </a:r>
            <a:endParaRPr lang="fr-SN" sz="1400" dirty="0">
              <a:effectLst/>
              <a:latin typeface="Times New Roman" panose="02020603050405020304" pitchFamily="18" charset="0"/>
              <a:ea typeface="Times New Roman" panose="02020603050405020304" pitchFamily="18" charset="0"/>
            </a:endParaRPr>
          </a:p>
        </p:txBody>
      </p:sp>
      <p:pic>
        <p:nvPicPr>
          <p:cNvPr id="14" name="Image 1">
            <a:extLst>
              <a:ext uri="{FF2B5EF4-FFF2-40B4-BE49-F238E27FC236}">
                <a16:creationId xmlns:a16="http://schemas.microsoft.com/office/drawing/2014/main" id="{45315C9E-372B-468C-9D6E-8E9540C8E867}"/>
              </a:ext>
            </a:extLst>
          </p:cNvPr>
          <p:cNvPicPr>
            <a:picLocks noChangeAspect="1" noChangeArrowheads="1"/>
          </p:cNvPicPr>
          <p:nvPr>
            <p:custDataLst>
              <p:tags r:id="rId8"/>
            </p:custDataLst>
          </p:nvPr>
        </p:nvPicPr>
        <p:blipFill>
          <a:blip r:embed="rId10">
            <a:extLst>
              <a:ext uri="{28A0092B-C50C-407E-A947-70E740481C1C}">
                <a14:useLocalDpi xmlns:a14="http://schemas.microsoft.com/office/drawing/2010/main" val="0"/>
              </a:ext>
            </a:extLst>
          </a:blip>
          <a:srcRect/>
          <a:stretch>
            <a:fillRect/>
          </a:stretch>
        </p:blipFill>
        <p:spPr bwMode="auto">
          <a:xfrm>
            <a:off x="3033996" y="3224749"/>
            <a:ext cx="6838683" cy="627253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81351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96ACB7-AD8E-4379-9EBE-8463BEEC8425}"/>
              </a:ext>
            </a:extLst>
          </p:cNvPr>
          <p:cNvSpPr>
            <a:spLocks noGrp="1"/>
          </p:cNvSpPr>
          <p:nvPr>
            <p:ph type="ctrTitle"/>
            <p:custDataLst>
              <p:tags r:id="rId1"/>
            </p:custDataLst>
          </p:nvPr>
        </p:nvSpPr>
        <p:spPr/>
        <p:txBody>
          <a:bodyPr/>
          <a:lstStyle/>
          <a:p>
            <a:r>
              <a:rPr lang="fr-FR" dirty="0"/>
              <a:t>Jakarta EE 10</a:t>
            </a:r>
          </a:p>
        </p:txBody>
      </p:sp>
      <p:sp>
        <p:nvSpPr>
          <p:cNvPr id="4" name="Espace réservé du texte 3">
            <a:extLst>
              <a:ext uri="{FF2B5EF4-FFF2-40B4-BE49-F238E27FC236}">
                <a16:creationId xmlns:a16="http://schemas.microsoft.com/office/drawing/2014/main" id="{DBC10281-1127-4B02-A922-B457933D1DB2}"/>
              </a:ext>
            </a:extLst>
          </p:cNvPr>
          <p:cNvSpPr>
            <a:spLocks noGrp="1"/>
          </p:cNvSpPr>
          <p:nvPr>
            <p:ph type="body" sz="quarter" idx="14"/>
            <p:custDataLst>
              <p:tags r:id="rId2"/>
            </p:custDataLst>
          </p:nvPr>
        </p:nvSpPr>
        <p:spPr>
          <a:xfrm>
            <a:off x="508960" y="731409"/>
            <a:ext cx="16767084" cy="594222"/>
          </a:xfrm>
        </p:spPr>
        <p:txBody>
          <a:bodyPr/>
          <a:lstStyle/>
          <a:p>
            <a:r>
              <a:rPr lang="fr-FR" sz="3200" dirty="0"/>
              <a:t>Architecture Jersey avec Jakarta EE</a:t>
            </a:r>
          </a:p>
        </p:txBody>
      </p:sp>
      <p:sp>
        <p:nvSpPr>
          <p:cNvPr id="5" name="Espace réservé du texte 2">
            <a:extLst>
              <a:ext uri="{FF2B5EF4-FFF2-40B4-BE49-F238E27FC236}">
                <a16:creationId xmlns:a16="http://schemas.microsoft.com/office/drawing/2014/main" id="{782934D0-5E5C-4BAA-9603-236FFAD0C6E6}"/>
              </a:ext>
            </a:extLst>
          </p:cNvPr>
          <p:cNvSpPr txBox="1">
            <a:spLocks/>
          </p:cNvSpPr>
          <p:nvPr>
            <p:custDataLst>
              <p:tags r:id="rId3"/>
            </p:custDataLst>
          </p:nvPr>
        </p:nvSpPr>
        <p:spPr>
          <a:xfrm>
            <a:off x="1662395" y="2401642"/>
            <a:ext cx="14595176"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685663" lvl="1" indent="0">
              <a:buNone/>
            </a:pPr>
            <a:endParaRPr lang="fr-FR" sz="3000" b="1" dirty="0"/>
          </a:p>
        </p:txBody>
      </p:sp>
      <p:sp>
        <p:nvSpPr>
          <p:cNvPr id="13" name="Espace réservé du texte 2">
            <a:extLst>
              <a:ext uri="{FF2B5EF4-FFF2-40B4-BE49-F238E27FC236}">
                <a16:creationId xmlns:a16="http://schemas.microsoft.com/office/drawing/2014/main" id="{7C24E638-F8E8-4B71-B451-51F733845E1F}"/>
              </a:ext>
            </a:extLst>
          </p:cNvPr>
          <p:cNvSpPr txBox="1">
            <a:spLocks/>
          </p:cNvSpPr>
          <p:nvPr>
            <p:custDataLst>
              <p:tags r:id="rId4"/>
            </p:custDataLst>
          </p:nvPr>
        </p:nvSpPr>
        <p:spPr>
          <a:xfrm>
            <a:off x="2901649" y="1660181"/>
            <a:ext cx="14963201" cy="1019338"/>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lvl="0" indent="0" algn="just" fontAlgn="base">
              <a:spcAft>
                <a:spcPts val="1200"/>
              </a:spcAft>
              <a:buNone/>
            </a:pPr>
            <a:r>
              <a:rPr lang="fr-FR" altLang="fr-FR" sz="2800" b="1" dirty="0"/>
              <a:t>La classe Response</a:t>
            </a:r>
          </a:p>
          <a:p>
            <a:pPr marL="0" lvl="0" indent="0" algn="just" fontAlgn="base">
              <a:spcAft>
                <a:spcPts val="1200"/>
              </a:spcAft>
              <a:buNone/>
            </a:pPr>
            <a:endParaRPr lang="fr-FR" altLang="fr-FR" sz="2800" b="1" dirty="0"/>
          </a:p>
        </p:txBody>
      </p:sp>
      <p:sp>
        <p:nvSpPr>
          <p:cNvPr id="8" name="Espace réservé du texte 2">
            <a:extLst>
              <a:ext uri="{FF2B5EF4-FFF2-40B4-BE49-F238E27FC236}">
                <a16:creationId xmlns:a16="http://schemas.microsoft.com/office/drawing/2014/main" id="{EA9AB4F6-0D07-49C1-97C4-9DEAC8D74578}"/>
              </a:ext>
            </a:extLst>
          </p:cNvPr>
          <p:cNvSpPr txBox="1">
            <a:spLocks/>
          </p:cNvSpPr>
          <p:nvPr>
            <p:custDataLst>
              <p:tags r:id="rId5"/>
            </p:custDataLst>
          </p:nvPr>
        </p:nvSpPr>
        <p:spPr>
          <a:xfrm>
            <a:off x="2901649" y="2401642"/>
            <a:ext cx="8624604"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Voici ci-dessous quelques </a:t>
            </a:r>
            <a:r>
              <a:rPr lang="fr-FR" sz="2000" b="1" dirty="0"/>
              <a:t>Response Builder </a:t>
            </a:r>
            <a:r>
              <a:rPr lang="fr-FR" sz="2000" dirty="0"/>
              <a:t>:</a:t>
            </a:r>
            <a:endParaRPr lang="fr-SN" sz="2000" dirty="0"/>
          </a:p>
          <a:p>
            <a:pPr marL="0" indent="0">
              <a:lnSpc>
                <a:spcPct val="100000"/>
              </a:lnSpc>
              <a:buNone/>
            </a:pPr>
            <a:endParaRPr lang="fr-FR" sz="2200" dirty="0"/>
          </a:p>
        </p:txBody>
      </p:sp>
      <p:sp>
        <p:nvSpPr>
          <p:cNvPr id="10" name="Espace réservé du texte 2">
            <a:extLst>
              <a:ext uri="{FF2B5EF4-FFF2-40B4-BE49-F238E27FC236}">
                <a16:creationId xmlns:a16="http://schemas.microsoft.com/office/drawing/2014/main" id="{AD2BD939-FD51-4AD0-B7FF-BD10515174C3}"/>
              </a:ext>
            </a:extLst>
          </p:cNvPr>
          <p:cNvSpPr txBox="1">
            <a:spLocks/>
          </p:cNvSpPr>
          <p:nvPr>
            <p:custDataLst>
              <p:tags r:id="rId6"/>
            </p:custDataLst>
          </p:nvPr>
        </p:nvSpPr>
        <p:spPr>
          <a:xfrm>
            <a:off x="10979586" y="2453422"/>
            <a:ext cx="5941562" cy="828980"/>
          </a:xfrm>
          <a:prstGeom prst="rect">
            <a:avLst/>
          </a:prstGeom>
        </p:spPr>
        <p:txBody>
          <a:bodyPr vert="horz" lIns="91440" tIns="45720" rIns="91440" bIns="45720" rtlCol="0">
            <a:noAutofit/>
          </a:bodyPr>
          <a:lstStyle>
            <a:lvl1pPr marL="342831" indent="-342831" algn="l" defTabSz="1371326" rtl="0" eaLnBrk="1" latinLnBrk="0" hangingPunct="1">
              <a:lnSpc>
                <a:spcPct val="90000"/>
              </a:lnSpc>
              <a:spcBef>
                <a:spcPts val="1500"/>
              </a:spcBef>
              <a:buFont typeface="Arial" panose="020B0604020202020204" pitchFamily="34" charset="0"/>
              <a:buChar char="•"/>
              <a:defRPr sz="3599" kern="1200">
                <a:solidFill>
                  <a:schemeClr val="bg1"/>
                </a:solidFill>
                <a:latin typeface="Segoe UI" panose="020B0502040204020203" pitchFamily="34" charset="0"/>
                <a:ea typeface="+mn-ea"/>
                <a:cs typeface="Segoe UI" panose="020B0502040204020203" pitchFamily="34" charset="0"/>
              </a:defRPr>
            </a:lvl1pPr>
            <a:lvl2pPr marL="1028494" indent="-342831" algn="l" defTabSz="1371326" rtl="0" eaLnBrk="1" latinLnBrk="0" hangingPunct="1">
              <a:lnSpc>
                <a:spcPct val="90000"/>
              </a:lnSpc>
              <a:spcBef>
                <a:spcPts val="750"/>
              </a:spcBef>
              <a:buFont typeface="Arial" panose="020B0604020202020204" pitchFamily="34" charset="0"/>
              <a:buChar char="•"/>
              <a:defRPr sz="2999" kern="1200">
                <a:solidFill>
                  <a:schemeClr val="bg1"/>
                </a:solidFill>
                <a:latin typeface="Segoe UI" panose="020B0502040204020203" pitchFamily="34" charset="0"/>
                <a:ea typeface="+mn-ea"/>
                <a:cs typeface="Segoe UI" panose="020B0502040204020203" pitchFamily="34" charset="0"/>
              </a:defRPr>
            </a:lvl2pPr>
            <a:lvl3pPr marL="1714157" indent="-342831" algn="l" defTabSz="1371326" rtl="0" eaLnBrk="1" latinLnBrk="0" hangingPunct="1">
              <a:lnSpc>
                <a:spcPct val="90000"/>
              </a:lnSpc>
              <a:spcBef>
                <a:spcPts val="750"/>
              </a:spcBef>
              <a:buFont typeface="Arial" panose="020B0604020202020204" pitchFamily="34" charset="0"/>
              <a:buChar char="•"/>
              <a:defRPr sz="2699" kern="1200">
                <a:solidFill>
                  <a:schemeClr val="bg1"/>
                </a:solidFill>
                <a:latin typeface="Segoe UI" panose="020B0502040204020203" pitchFamily="34" charset="0"/>
                <a:ea typeface="+mn-ea"/>
                <a:cs typeface="Segoe UI" panose="020B0502040204020203" pitchFamily="34" charset="0"/>
              </a:defRPr>
            </a:lvl3pPr>
            <a:lvl4pPr marL="2399820" indent="-342831" algn="l" defTabSz="1371326" rtl="0" eaLnBrk="1" latinLnBrk="0" hangingPunct="1">
              <a:lnSpc>
                <a:spcPct val="90000"/>
              </a:lnSpc>
              <a:spcBef>
                <a:spcPts val="750"/>
              </a:spcBef>
              <a:buFont typeface="Arial" panose="020B0604020202020204" pitchFamily="34" charset="0"/>
              <a:buChar char="•"/>
              <a:defRPr sz="2400" kern="1200">
                <a:solidFill>
                  <a:schemeClr val="bg1"/>
                </a:solidFill>
                <a:latin typeface="Segoe UI" panose="020B0502040204020203" pitchFamily="34" charset="0"/>
                <a:ea typeface="+mn-ea"/>
                <a:cs typeface="Segoe UI" panose="020B0502040204020203" pitchFamily="34" charset="0"/>
              </a:defRPr>
            </a:lvl4pPr>
            <a:lvl5pPr marL="3085483" indent="-342831" algn="l" defTabSz="1371326" rtl="0" eaLnBrk="1" latinLnBrk="0" hangingPunct="1">
              <a:lnSpc>
                <a:spcPct val="90000"/>
              </a:lnSpc>
              <a:spcBef>
                <a:spcPts val="750"/>
              </a:spcBef>
              <a:buFont typeface="Arial" panose="020B0604020202020204" pitchFamily="34" charset="0"/>
              <a:buChar char="•"/>
              <a:defRPr sz="2100" kern="1200">
                <a:solidFill>
                  <a:schemeClr val="bg1"/>
                </a:solidFill>
                <a:latin typeface="Segoe UI" panose="020B0502040204020203" pitchFamily="34" charset="0"/>
                <a:ea typeface="+mn-ea"/>
                <a:cs typeface="Segoe UI" panose="020B0502040204020203" pitchFamily="34" charset="0"/>
              </a:defRPr>
            </a:lvl5pPr>
            <a:lvl6pPr marL="3771146"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6pPr>
            <a:lvl7pPr marL="4456808"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7pPr>
            <a:lvl8pPr marL="5142471"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8pPr>
            <a:lvl9pPr marL="5828134" indent="-342831" algn="l" defTabSz="1371326" rtl="0" eaLnBrk="1" latinLnBrk="0" hangingPunct="1">
              <a:lnSpc>
                <a:spcPct val="90000"/>
              </a:lnSpc>
              <a:spcBef>
                <a:spcPts val="750"/>
              </a:spcBef>
              <a:buFont typeface="Arial" panose="020B0604020202020204" pitchFamily="34" charset="0"/>
              <a:buChar char="•"/>
              <a:defRPr sz="2699" kern="1200">
                <a:solidFill>
                  <a:schemeClr val="tx1"/>
                </a:solidFill>
                <a:latin typeface="+mn-lt"/>
                <a:ea typeface="+mn-ea"/>
                <a:cs typeface="+mn-cs"/>
              </a:defRPr>
            </a:lvl9pPr>
          </a:lstStyle>
          <a:p>
            <a:pPr marL="0" indent="0">
              <a:lnSpc>
                <a:spcPct val="100000"/>
              </a:lnSpc>
              <a:spcAft>
                <a:spcPts val="600"/>
              </a:spcAft>
              <a:buNone/>
            </a:pPr>
            <a:r>
              <a:rPr lang="fr-FR" sz="2000" dirty="0"/>
              <a:t>En version copiable :</a:t>
            </a:r>
            <a:endParaRPr lang="fr-SN" sz="2000" dirty="0"/>
          </a:p>
          <a:p>
            <a:pPr marL="0" indent="0">
              <a:lnSpc>
                <a:spcPct val="100000"/>
              </a:lnSpc>
              <a:buNone/>
            </a:pPr>
            <a:endParaRPr lang="fr-FR" sz="2200" dirty="0"/>
          </a:p>
        </p:txBody>
      </p:sp>
      <p:sp>
        <p:nvSpPr>
          <p:cNvPr id="12" name="ZoneTexte 11">
            <a:extLst>
              <a:ext uri="{FF2B5EF4-FFF2-40B4-BE49-F238E27FC236}">
                <a16:creationId xmlns:a16="http://schemas.microsoft.com/office/drawing/2014/main" id="{946496C3-B678-48EB-97E4-9FA415DE560E}"/>
              </a:ext>
            </a:extLst>
          </p:cNvPr>
          <p:cNvSpPr txBox="1"/>
          <p:nvPr>
            <p:custDataLst>
              <p:tags r:id="rId7"/>
            </p:custDataLst>
          </p:nvPr>
        </p:nvSpPr>
        <p:spPr>
          <a:xfrm>
            <a:off x="11062870" y="3230622"/>
            <a:ext cx="5941561" cy="4955524"/>
          </a:xfrm>
          <a:prstGeom prst="rect">
            <a:avLst/>
          </a:prstGeom>
          <a:solidFill>
            <a:schemeClr val="tx1"/>
          </a:solidFill>
          <a:effectLst>
            <a:outerShdw blurRad="50800" dist="38100" dir="2700000" algn="tl" rotWithShape="0">
              <a:prstClr val="black">
                <a:alpha val="40000"/>
              </a:prstClr>
            </a:outerShdw>
          </a:effectLst>
        </p:spPr>
        <p:txBody>
          <a:bodyPr wrap="square">
            <a:spAutoFit/>
          </a:bodyPr>
          <a:lstStyle/>
          <a:p>
            <a:pPr>
              <a:lnSpc>
                <a:spcPts val="2000"/>
              </a:lnSpc>
              <a:buNone/>
            </a:pPr>
            <a:r>
              <a:rPr lang="fr-FR" sz="1600" dirty="0">
                <a:solidFill>
                  <a:srgbClr val="6A9955"/>
                </a:solidFill>
                <a:latin typeface="Book Antiqua" panose="02040602050305030304" pitchFamily="18" charset="0"/>
                <a:ea typeface="Times New Roman" panose="02020603050405020304" pitchFamily="18" charset="0"/>
              </a:rPr>
              <a:t>// 200 OK avec entité</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ok</a:t>
            </a:r>
            <a:r>
              <a:rPr lang="fr-FR" sz="1600" dirty="0">
                <a:solidFill>
                  <a:srgbClr val="CCCCCC"/>
                </a:solidFill>
                <a:latin typeface="Book Antiqua" panose="02040602050305030304" pitchFamily="18" charset="0"/>
                <a:ea typeface="Times New Roman" panose="02020603050405020304" pitchFamily="18" charset="0"/>
              </a:rPr>
              <a:t>(person).</a:t>
            </a:r>
            <a:r>
              <a:rPr lang="fr-FR" sz="1600" dirty="0">
                <a:solidFill>
                  <a:srgbClr val="DCDCAA"/>
                </a:solidFill>
                <a:latin typeface="Book Antiqua" panose="02040602050305030304" pitchFamily="18" charset="0"/>
                <a:ea typeface="Times New Roman" panose="02020603050405020304" pitchFamily="18" charset="0"/>
              </a:rPr>
              <a:t>build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6A9955"/>
                </a:solidFill>
                <a:latin typeface="Book Antiqua" panose="02040602050305030304" pitchFamily="18" charset="0"/>
                <a:ea typeface="Times New Roman" panose="02020603050405020304" pitchFamily="18" charset="0"/>
              </a:rPr>
              <a:t>// 201 </a:t>
            </a:r>
            <a:r>
              <a:rPr lang="fr-FR" sz="1600" dirty="0" err="1">
                <a:solidFill>
                  <a:srgbClr val="6A9955"/>
                </a:solidFill>
                <a:latin typeface="Book Antiqua" panose="02040602050305030304" pitchFamily="18" charset="0"/>
                <a:ea typeface="Times New Roman" panose="02020603050405020304" pitchFamily="18" charset="0"/>
              </a:rPr>
              <a:t>Created</a:t>
            </a:r>
            <a:r>
              <a:rPr lang="fr-FR" sz="1600" dirty="0">
                <a:solidFill>
                  <a:srgbClr val="6A9955"/>
                </a:solidFill>
                <a:latin typeface="Book Antiqua" panose="02040602050305030304" pitchFamily="18" charset="0"/>
                <a:ea typeface="Times New Roman" panose="02020603050405020304" pitchFamily="18" charset="0"/>
              </a:rPr>
              <a:t> avec Location header</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created</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CCCCCC"/>
                </a:solidFill>
                <a:latin typeface="Book Antiqua" panose="02040602050305030304" pitchFamily="18" charset="0"/>
                <a:ea typeface="Times New Roman" panose="02020603050405020304" pitchFamily="18" charset="0"/>
              </a:rPr>
              <a:t>uri</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entity</a:t>
            </a:r>
            <a:r>
              <a:rPr lang="fr-FR" sz="1600" dirty="0">
                <a:solidFill>
                  <a:srgbClr val="CCCCCC"/>
                </a:solidFill>
                <a:latin typeface="Book Antiqua" panose="02040602050305030304" pitchFamily="18" charset="0"/>
                <a:ea typeface="Times New Roman" panose="02020603050405020304" pitchFamily="18" charset="0"/>
              </a:rPr>
              <a:t>(person).</a:t>
            </a:r>
            <a:r>
              <a:rPr lang="fr-FR" sz="1600" dirty="0">
                <a:solidFill>
                  <a:srgbClr val="DCDCAA"/>
                </a:solidFill>
                <a:latin typeface="Book Antiqua" panose="02040602050305030304" pitchFamily="18" charset="0"/>
                <a:ea typeface="Times New Roman" panose="02020603050405020304" pitchFamily="18" charset="0"/>
              </a:rPr>
              <a:t>build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6A9955"/>
                </a:solidFill>
                <a:latin typeface="Book Antiqua" panose="02040602050305030304" pitchFamily="18" charset="0"/>
                <a:ea typeface="Times New Roman" panose="02020603050405020304" pitchFamily="18" charset="0"/>
              </a:rPr>
              <a:t>// 204 No Content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noContent</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DCDCAA"/>
                </a:solidFill>
                <a:latin typeface="Book Antiqua" panose="02040602050305030304" pitchFamily="18" charset="0"/>
                <a:ea typeface="Times New Roman" panose="02020603050405020304" pitchFamily="18" charset="0"/>
              </a:rPr>
              <a:t>build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6A9955"/>
                </a:solidFill>
                <a:latin typeface="Book Antiqua" panose="02040602050305030304" pitchFamily="18" charset="0"/>
                <a:ea typeface="Times New Roman" panose="02020603050405020304" pitchFamily="18" charset="0"/>
              </a:rPr>
              <a:t>// 400 Bad </a:t>
            </a:r>
            <a:r>
              <a:rPr lang="fr-FR" sz="1600" dirty="0" err="1">
                <a:solidFill>
                  <a:srgbClr val="6A9955"/>
                </a:solidFill>
                <a:latin typeface="Book Antiqua" panose="02040602050305030304" pitchFamily="18" charset="0"/>
                <a:ea typeface="Times New Roman" panose="02020603050405020304" pitchFamily="18" charset="0"/>
              </a:rPr>
              <a:t>Request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status</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Status</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BAD_REQUEST</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DCDCAA"/>
                </a:solidFill>
                <a:latin typeface="Book Antiqua" panose="02040602050305030304" pitchFamily="18" charset="0"/>
                <a:ea typeface="Times New Roman" panose="02020603050405020304" pitchFamily="18" charset="0"/>
              </a:rPr>
              <a:t>entity</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CE9178"/>
                </a:solidFill>
                <a:latin typeface="Book Antiqua" panose="02040602050305030304" pitchFamily="18" charset="0"/>
                <a:ea typeface="Times New Roman" panose="02020603050405020304" pitchFamily="18" charset="0"/>
              </a:rPr>
              <a:t>"Données invalides"</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DCDCAA"/>
                </a:solidFill>
                <a:latin typeface="Book Antiqua" panose="02040602050305030304" pitchFamily="18" charset="0"/>
                <a:ea typeface="Times New Roman" panose="02020603050405020304" pitchFamily="18" charset="0"/>
              </a:rPr>
              <a:t>build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6A9955"/>
                </a:solidFill>
                <a:latin typeface="Book Antiqua" panose="02040602050305030304" pitchFamily="18" charset="0"/>
                <a:ea typeface="Times New Roman" panose="02020603050405020304" pitchFamily="18" charset="0"/>
              </a:rPr>
              <a:t>// 404 Not </a:t>
            </a:r>
            <a:r>
              <a:rPr lang="fr-FR" sz="1600" dirty="0" err="1">
                <a:solidFill>
                  <a:srgbClr val="6A9955"/>
                </a:solidFill>
                <a:latin typeface="Book Antiqua" panose="02040602050305030304" pitchFamily="18" charset="0"/>
                <a:ea typeface="Times New Roman" panose="02020603050405020304" pitchFamily="18" charset="0"/>
              </a:rPr>
              <a:t>Found</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status</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Status</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NOT_FOUND</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DCDCAA"/>
                </a:solidFill>
                <a:latin typeface="Book Antiqua" panose="02040602050305030304" pitchFamily="18" charset="0"/>
                <a:ea typeface="Times New Roman" panose="02020603050405020304" pitchFamily="18" charset="0"/>
              </a:rPr>
              <a:t>build</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6A9955"/>
                </a:solidFill>
                <a:latin typeface="Book Antiqua" panose="02040602050305030304" pitchFamily="18" charset="0"/>
                <a:ea typeface="Times New Roman" panose="02020603050405020304" pitchFamily="18" charset="0"/>
              </a:rPr>
              <a:t>// 500 avec </a:t>
            </a:r>
            <a:r>
              <a:rPr lang="fr-FR" sz="1600" dirty="0" err="1">
                <a:solidFill>
                  <a:srgbClr val="6A9955"/>
                </a:solidFill>
                <a:latin typeface="Book Antiqua" panose="02040602050305030304" pitchFamily="18" charset="0"/>
                <a:ea typeface="Times New Roman" panose="02020603050405020304" pitchFamily="18" charset="0"/>
              </a:rPr>
              <a:t>entity</a:t>
            </a:r>
            <a:r>
              <a:rPr lang="fr-FR" sz="1600" dirty="0">
                <a:solidFill>
                  <a:srgbClr val="6A9955"/>
                </a:solidFill>
                <a:latin typeface="Book Antiqua" panose="02040602050305030304" pitchFamily="18" charset="0"/>
                <a:ea typeface="Times New Roman" panose="02020603050405020304" pitchFamily="18" charset="0"/>
              </a:rPr>
              <a:t> JSON</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err="1">
                <a:solidFill>
                  <a:srgbClr val="9CDCFE"/>
                </a:solidFill>
                <a:latin typeface="Book Antiqua" panose="02040602050305030304" pitchFamily="18" charset="0"/>
                <a:ea typeface="Times New Roman" panose="02020603050405020304" pitchFamily="18" charset="0"/>
              </a:rPr>
              <a:t>Response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DCDCAA"/>
                </a:solidFill>
                <a:latin typeface="Book Antiqua" panose="02040602050305030304" pitchFamily="18" charset="0"/>
                <a:ea typeface="Times New Roman" panose="02020603050405020304" pitchFamily="18" charset="0"/>
              </a:rPr>
              <a:t>serverError</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DCDCAA"/>
                </a:solidFill>
                <a:latin typeface="Book Antiqua" panose="02040602050305030304" pitchFamily="18" charset="0"/>
                <a:ea typeface="Times New Roman" panose="02020603050405020304" pitchFamily="18" charset="0"/>
              </a:rPr>
              <a:t>entity</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C586C0"/>
                </a:solidFill>
                <a:latin typeface="Book Antiqua" panose="02040602050305030304" pitchFamily="18" charset="0"/>
                <a:ea typeface="Times New Roman" panose="02020603050405020304" pitchFamily="18" charset="0"/>
              </a:rPr>
              <a:t>new</a:t>
            </a:r>
            <a:r>
              <a:rPr lang="fr-FR" sz="1600" dirty="0">
                <a:solidFill>
                  <a:srgbClr val="CCCCCC"/>
                </a:solidFill>
                <a:latin typeface="Book Antiqua" panose="02040602050305030304" pitchFamily="18" charset="0"/>
                <a:ea typeface="Times New Roman" panose="02020603050405020304" pitchFamily="18" charset="0"/>
              </a:rPr>
              <a:t> </a:t>
            </a:r>
            <a:r>
              <a:rPr lang="fr-FR" sz="1600" dirty="0" err="1">
                <a:solidFill>
                  <a:srgbClr val="DCDCAA"/>
                </a:solidFill>
                <a:latin typeface="Book Antiqua" panose="02040602050305030304" pitchFamily="18" charset="0"/>
                <a:ea typeface="Times New Roman" panose="02020603050405020304" pitchFamily="18" charset="0"/>
              </a:rPr>
              <a:t>ErrorDTO</a:t>
            </a:r>
            <a:r>
              <a:rPr lang="fr-FR" sz="1600" dirty="0">
                <a:solidFill>
                  <a:srgbClr val="CCCCCC"/>
                </a:solidFill>
                <a:latin typeface="Book Antiqua" panose="02040602050305030304" pitchFamily="18" charset="0"/>
                <a:ea typeface="Times New Roman" panose="02020603050405020304" pitchFamily="18" charset="0"/>
              </a:rPr>
              <a:t>(</a:t>
            </a:r>
            <a:r>
              <a:rPr lang="fr-FR" sz="1600" dirty="0">
                <a:solidFill>
                  <a:srgbClr val="CE9178"/>
                </a:solidFill>
                <a:latin typeface="Book Antiqua" panose="02040602050305030304" pitchFamily="18" charset="0"/>
                <a:ea typeface="Times New Roman" panose="02020603050405020304" pitchFamily="18" charset="0"/>
              </a:rPr>
              <a:t>"Erreur interne"</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type</a:t>
            </a:r>
            <a:r>
              <a:rPr lang="fr-FR" sz="1600" dirty="0">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MediaType</a:t>
            </a:r>
            <a:r>
              <a:rPr lang="fr-FR" sz="1600" dirty="0" err="1">
                <a:solidFill>
                  <a:srgbClr val="CCCCCC"/>
                </a:solidFill>
                <a:latin typeface="Book Antiqua" panose="02040602050305030304" pitchFamily="18" charset="0"/>
                <a:ea typeface="Times New Roman" panose="02020603050405020304" pitchFamily="18" charset="0"/>
              </a:rPr>
              <a:t>.</a:t>
            </a:r>
            <a:r>
              <a:rPr lang="fr-FR" sz="1600" dirty="0" err="1">
                <a:solidFill>
                  <a:srgbClr val="9CDCFE"/>
                </a:solidFill>
                <a:latin typeface="Book Antiqua" panose="02040602050305030304" pitchFamily="18" charset="0"/>
                <a:ea typeface="Times New Roman" panose="02020603050405020304" pitchFamily="18" charset="0"/>
              </a:rPr>
              <a:t>APPLICATION_JSON</a:t>
            </a:r>
            <a:r>
              <a:rPr lang="fr-FR" sz="1600" dirty="0">
                <a:solidFill>
                  <a:srgbClr val="CCCCCC"/>
                </a:solidFill>
                <a:latin typeface="Book Antiqua" panose="02040602050305030304" pitchFamily="18" charset="0"/>
                <a:ea typeface="Times New Roman" panose="02020603050405020304" pitchFamily="18" charset="0"/>
              </a:rPr>
              <a:t>)</a:t>
            </a:r>
            <a:endParaRPr lang="fr-SN" sz="2000" dirty="0">
              <a:latin typeface="Times New Roman" panose="02020603050405020304" pitchFamily="18" charset="0"/>
              <a:ea typeface="Times New Roman" panose="02020603050405020304" pitchFamily="18" charset="0"/>
            </a:endParaRPr>
          </a:p>
          <a:p>
            <a:pPr>
              <a:lnSpc>
                <a:spcPts val="2000"/>
              </a:lnSpc>
              <a:buNone/>
            </a:pPr>
            <a:r>
              <a:rPr lang="fr-FR" sz="1600" dirty="0">
                <a:solidFill>
                  <a:srgbClr val="CCCCCC"/>
                </a:solidFill>
                <a:latin typeface="Book Antiqua" panose="02040602050305030304" pitchFamily="18" charset="0"/>
                <a:ea typeface="Times New Roman" panose="02020603050405020304" pitchFamily="18" charset="0"/>
              </a:rPr>
              <a:t>        .</a:t>
            </a:r>
            <a:r>
              <a:rPr lang="fr-FR" sz="1600" dirty="0">
                <a:solidFill>
                  <a:srgbClr val="DCDCAA"/>
                </a:solidFill>
                <a:latin typeface="Book Antiqua" panose="02040602050305030304" pitchFamily="18" charset="0"/>
                <a:ea typeface="Times New Roman" panose="02020603050405020304" pitchFamily="18" charset="0"/>
              </a:rPr>
              <a:t>build</a:t>
            </a:r>
            <a:r>
              <a:rPr lang="fr-FR" sz="1600" dirty="0">
                <a:solidFill>
                  <a:srgbClr val="CCCCCC"/>
                </a:solidFill>
                <a:latin typeface="Book Antiqua" panose="02040602050305030304" pitchFamily="18" charset="0"/>
                <a:ea typeface="Times New Roman" panose="02020603050405020304" pitchFamily="18" charset="0"/>
              </a:rPr>
              <a:t>();</a:t>
            </a:r>
            <a:endParaRPr lang="fr-SN" sz="1400" dirty="0">
              <a:effectLst/>
              <a:latin typeface="Times New Roman" panose="02020603050405020304" pitchFamily="18" charset="0"/>
              <a:ea typeface="Times New Roman" panose="02020603050405020304" pitchFamily="18" charset="0"/>
            </a:endParaRPr>
          </a:p>
        </p:txBody>
      </p:sp>
      <p:pic>
        <p:nvPicPr>
          <p:cNvPr id="11" name="Image 1">
            <a:extLst>
              <a:ext uri="{FF2B5EF4-FFF2-40B4-BE49-F238E27FC236}">
                <a16:creationId xmlns:a16="http://schemas.microsoft.com/office/drawing/2014/main" id="{2E1E734E-2790-4539-A632-3E03550713A0}"/>
              </a:ext>
            </a:extLst>
          </p:cNvPr>
          <p:cNvPicPr>
            <a:picLocks noChangeAspect="1" noChangeArrowheads="1"/>
          </p:cNvPicPr>
          <p:nvPr>
            <p:custDataLst>
              <p:tags r:id="rId8"/>
            </p:custDataLst>
          </p:nvPr>
        </p:nvPicPr>
        <p:blipFill>
          <a:blip r:embed="rId10">
            <a:extLst>
              <a:ext uri="{28A0092B-C50C-407E-A947-70E740481C1C}">
                <a14:useLocalDpi xmlns:a14="http://schemas.microsoft.com/office/drawing/2010/main" val="0"/>
              </a:ext>
            </a:extLst>
          </a:blip>
          <a:srcRect/>
          <a:stretch>
            <a:fillRect/>
          </a:stretch>
        </p:blipFill>
        <p:spPr bwMode="auto">
          <a:xfrm>
            <a:off x="3033996" y="3202781"/>
            <a:ext cx="6627362" cy="544263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740180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0.xml><?xml version="1.0" encoding="utf-8"?>
<p:tagLst xmlns:a="http://schemas.openxmlformats.org/drawingml/2006/main" xmlns:r="http://schemas.openxmlformats.org/officeDocument/2006/relationships" xmlns:p="http://schemas.openxmlformats.org/presentationml/2006/main">
  <p:tag name="NUM" val="5"/>
</p:tagLst>
</file>

<file path=ppt/tags/tag101.xml><?xml version="1.0" encoding="utf-8"?>
<p:tagLst xmlns:a="http://schemas.openxmlformats.org/drawingml/2006/main" xmlns:r="http://schemas.openxmlformats.org/officeDocument/2006/relationships" xmlns:p="http://schemas.openxmlformats.org/presentationml/2006/main">
  <p:tag name="NUM" val="6"/>
</p:tagLst>
</file>

<file path=ppt/tags/tag102.xml><?xml version="1.0" encoding="utf-8"?>
<p:tagLst xmlns:a="http://schemas.openxmlformats.org/drawingml/2006/main" xmlns:r="http://schemas.openxmlformats.org/officeDocument/2006/relationships" xmlns:p="http://schemas.openxmlformats.org/presentationml/2006/main">
  <p:tag name="NUM" val="1"/>
</p:tagLst>
</file>

<file path=ppt/tags/tag103.xml><?xml version="1.0" encoding="utf-8"?>
<p:tagLst xmlns:a="http://schemas.openxmlformats.org/drawingml/2006/main" xmlns:r="http://schemas.openxmlformats.org/officeDocument/2006/relationships" xmlns:p="http://schemas.openxmlformats.org/presentationml/2006/main">
  <p:tag name="NUM" val="2"/>
</p:tagLst>
</file>

<file path=ppt/tags/tag104.xml><?xml version="1.0" encoding="utf-8"?>
<p:tagLst xmlns:a="http://schemas.openxmlformats.org/drawingml/2006/main" xmlns:r="http://schemas.openxmlformats.org/officeDocument/2006/relationships" xmlns:p="http://schemas.openxmlformats.org/presentationml/2006/main">
  <p:tag name="NUM" val="3"/>
</p:tagLst>
</file>

<file path=ppt/tags/tag105.xml><?xml version="1.0" encoding="utf-8"?>
<p:tagLst xmlns:a="http://schemas.openxmlformats.org/drawingml/2006/main" xmlns:r="http://schemas.openxmlformats.org/officeDocument/2006/relationships" xmlns:p="http://schemas.openxmlformats.org/presentationml/2006/main">
  <p:tag name="NUM" val="4"/>
</p:tagLst>
</file>

<file path=ppt/tags/tag106.xml><?xml version="1.0" encoding="utf-8"?>
<p:tagLst xmlns:a="http://schemas.openxmlformats.org/drawingml/2006/main" xmlns:r="http://schemas.openxmlformats.org/officeDocument/2006/relationships" xmlns:p="http://schemas.openxmlformats.org/presentationml/2006/main">
  <p:tag name="NUM" val="5"/>
</p:tagLst>
</file>

<file path=ppt/tags/tag107.xml><?xml version="1.0" encoding="utf-8"?>
<p:tagLst xmlns:a="http://schemas.openxmlformats.org/drawingml/2006/main" xmlns:r="http://schemas.openxmlformats.org/officeDocument/2006/relationships" xmlns:p="http://schemas.openxmlformats.org/presentationml/2006/main">
  <p:tag name="NUM" val="6"/>
</p:tagLst>
</file>

<file path=ppt/tags/tag108.xml><?xml version="1.0" encoding="utf-8"?>
<p:tagLst xmlns:a="http://schemas.openxmlformats.org/drawingml/2006/main" xmlns:r="http://schemas.openxmlformats.org/officeDocument/2006/relationships" xmlns:p="http://schemas.openxmlformats.org/presentationml/2006/main">
  <p:tag name="NUM" val="1"/>
</p:tagLst>
</file>

<file path=ppt/tags/tag109.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0.xml><?xml version="1.0" encoding="utf-8"?>
<p:tagLst xmlns:a="http://schemas.openxmlformats.org/drawingml/2006/main" xmlns:r="http://schemas.openxmlformats.org/officeDocument/2006/relationships" xmlns:p="http://schemas.openxmlformats.org/presentationml/2006/main">
  <p:tag name="NUM" val="3"/>
</p:tagLst>
</file>

<file path=ppt/tags/tag111.xml><?xml version="1.0" encoding="utf-8"?>
<p:tagLst xmlns:a="http://schemas.openxmlformats.org/drawingml/2006/main" xmlns:r="http://schemas.openxmlformats.org/officeDocument/2006/relationships" xmlns:p="http://schemas.openxmlformats.org/presentationml/2006/main">
  <p:tag name="NUM" val="4"/>
</p:tagLst>
</file>

<file path=ppt/tags/tag112.xml><?xml version="1.0" encoding="utf-8"?>
<p:tagLst xmlns:a="http://schemas.openxmlformats.org/drawingml/2006/main" xmlns:r="http://schemas.openxmlformats.org/officeDocument/2006/relationships" xmlns:p="http://schemas.openxmlformats.org/presentationml/2006/main">
  <p:tag name="NUM" val="5"/>
</p:tagLst>
</file>

<file path=ppt/tags/tag113.xml><?xml version="1.0" encoding="utf-8"?>
<p:tagLst xmlns:a="http://schemas.openxmlformats.org/drawingml/2006/main" xmlns:r="http://schemas.openxmlformats.org/officeDocument/2006/relationships" xmlns:p="http://schemas.openxmlformats.org/presentationml/2006/main">
  <p:tag name="NUM" val="6"/>
</p:tagLst>
</file>

<file path=ppt/tags/tag114.xml><?xml version="1.0" encoding="utf-8"?>
<p:tagLst xmlns:a="http://schemas.openxmlformats.org/drawingml/2006/main" xmlns:r="http://schemas.openxmlformats.org/officeDocument/2006/relationships" xmlns:p="http://schemas.openxmlformats.org/presentationml/2006/main">
  <p:tag name="NUM" val="1"/>
</p:tagLst>
</file>

<file path=ppt/tags/tag115.xml><?xml version="1.0" encoding="utf-8"?>
<p:tagLst xmlns:a="http://schemas.openxmlformats.org/drawingml/2006/main" xmlns:r="http://schemas.openxmlformats.org/officeDocument/2006/relationships" xmlns:p="http://schemas.openxmlformats.org/presentationml/2006/main">
  <p:tag name="NUM" val="2"/>
</p:tagLst>
</file>

<file path=ppt/tags/tag116.xml><?xml version="1.0" encoding="utf-8"?>
<p:tagLst xmlns:a="http://schemas.openxmlformats.org/drawingml/2006/main" xmlns:r="http://schemas.openxmlformats.org/officeDocument/2006/relationships" xmlns:p="http://schemas.openxmlformats.org/presentationml/2006/main">
  <p:tag name="NUM" val="3"/>
</p:tagLst>
</file>

<file path=ppt/tags/tag117.xml><?xml version="1.0" encoding="utf-8"?>
<p:tagLst xmlns:a="http://schemas.openxmlformats.org/drawingml/2006/main" xmlns:r="http://schemas.openxmlformats.org/officeDocument/2006/relationships" xmlns:p="http://schemas.openxmlformats.org/presentationml/2006/main">
  <p:tag name="NUM" val="4"/>
</p:tagLst>
</file>

<file path=ppt/tags/tag118.xml><?xml version="1.0" encoding="utf-8"?>
<p:tagLst xmlns:a="http://schemas.openxmlformats.org/drawingml/2006/main" xmlns:r="http://schemas.openxmlformats.org/officeDocument/2006/relationships" xmlns:p="http://schemas.openxmlformats.org/presentationml/2006/main">
  <p:tag name="NUM" val="5"/>
</p:tagLst>
</file>

<file path=ppt/tags/tag119.xml><?xml version="1.0" encoding="utf-8"?>
<p:tagLst xmlns:a="http://schemas.openxmlformats.org/drawingml/2006/main" xmlns:r="http://schemas.openxmlformats.org/officeDocument/2006/relationships" xmlns:p="http://schemas.openxmlformats.org/presentationml/2006/main">
  <p:tag name="NUM" val="6"/>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0.xml><?xml version="1.0" encoding="utf-8"?>
<p:tagLst xmlns:a="http://schemas.openxmlformats.org/drawingml/2006/main" xmlns:r="http://schemas.openxmlformats.org/officeDocument/2006/relationships" xmlns:p="http://schemas.openxmlformats.org/presentationml/2006/main">
  <p:tag name="NUM" val="1"/>
</p:tagLst>
</file>

<file path=ppt/tags/tag121.xml><?xml version="1.0" encoding="utf-8"?>
<p:tagLst xmlns:a="http://schemas.openxmlformats.org/drawingml/2006/main" xmlns:r="http://schemas.openxmlformats.org/officeDocument/2006/relationships" xmlns:p="http://schemas.openxmlformats.org/presentationml/2006/main">
  <p:tag name="NUM" val="2"/>
</p:tagLst>
</file>

<file path=ppt/tags/tag122.xml><?xml version="1.0" encoding="utf-8"?>
<p:tagLst xmlns:a="http://schemas.openxmlformats.org/drawingml/2006/main" xmlns:r="http://schemas.openxmlformats.org/officeDocument/2006/relationships" xmlns:p="http://schemas.openxmlformats.org/presentationml/2006/main">
  <p:tag name="NUM" val="3"/>
</p:tagLst>
</file>

<file path=ppt/tags/tag123.xml><?xml version="1.0" encoding="utf-8"?>
<p:tagLst xmlns:a="http://schemas.openxmlformats.org/drawingml/2006/main" xmlns:r="http://schemas.openxmlformats.org/officeDocument/2006/relationships" xmlns:p="http://schemas.openxmlformats.org/presentationml/2006/main">
  <p:tag name="NUM" val="4"/>
</p:tagLst>
</file>

<file path=ppt/tags/tag124.xml><?xml version="1.0" encoding="utf-8"?>
<p:tagLst xmlns:a="http://schemas.openxmlformats.org/drawingml/2006/main" xmlns:r="http://schemas.openxmlformats.org/officeDocument/2006/relationships" xmlns:p="http://schemas.openxmlformats.org/presentationml/2006/main">
  <p:tag name="NUM" val="5"/>
</p:tagLst>
</file>

<file path=ppt/tags/tag125.xml><?xml version="1.0" encoding="utf-8"?>
<p:tagLst xmlns:a="http://schemas.openxmlformats.org/drawingml/2006/main" xmlns:r="http://schemas.openxmlformats.org/officeDocument/2006/relationships" xmlns:p="http://schemas.openxmlformats.org/presentationml/2006/main">
  <p:tag name="NUM" val="6"/>
</p:tagLst>
</file>

<file path=ppt/tags/tag126.xml><?xml version="1.0" encoding="utf-8"?>
<p:tagLst xmlns:a="http://schemas.openxmlformats.org/drawingml/2006/main" xmlns:r="http://schemas.openxmlformats.org/officeDocument/2006/relationships" xmlns:p="http://schemas.openxmlformats.org/presentationml/2006/main">
  <p:tag name="NUM" val="1"/>
</p:tagLst>
</file>

<file path=ppt/tags/tag127.xml><?xml version="1.0" encoding="utf-8"?>
<p:tagLst xmlns:a="http://schemas.openxmlformats.org/drawingml/2006/main" xmlns:r="http://schemas.openxmlformats.org/officeDocument/2006/relationships" xmlns:p="http://schemas.openxmlformats.org/presentationml/2006/main">
  <p:tag name="NUM" val="2"/>
</p:tagLst>
</file>

<file path=ppt/tags/tag128.xml><?xml version="1.0" encoding="utf-8"?>
<p:tagLst xmlns:a="http://schemas.openxmlformats.org/drawingml/2006/main" xmlns:r="http://schemas.openxmlformats.org/officeDocument/2006/relationships" xmlns:p="http://schemas.openxmlformats.org/presentationml/2006/main">
  <p:tag name="NUM" val="3"/>
</p:tagLst>
</file>

<file path=ppt/tags/tag129.xml><?xml version="1.0" encoding="utf-8"?>
<p:tagLst xmlns:a="http://schemas.openxmlformats.org/drawingml/2006/main" xmlns:r="http://schemas.openxmlformats.org/officeDocument/2006/relationships" xmlns:p="http://schemas.openxmlformats.org/presentationml/2006/main">
  <p:tag name="NUM" val="4"/>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0.xml><?xml version="1.0" encoding="utf-8"?>
<p:tagLst xmlns:a="http://schemas.openxmlformats.org/drawingml/2006/main" xmlns:r="http://schemas.openxmlformats.org/officeDocument/2006/relationships" xmlns:p="http://schemas.openxmlformats.org/presentationml/2006/main">
  <p:tag name="NUM" val="5"/>
</p:tagLst>
</file>

<file path=ppt/tags/tag131.xml><?xml version="1.0" encoding="utf-8"?>
<p:tagLst xmlns:a="http://schemas.openxmlformats.org/drawingml/2006/main" xmlns:r="http://schemas.openxmlformats.org/officeDocument/2006/relationships" xmlns:p="http://schemas.openxmlformats.org/presentationml/2006/main">
  <p:tag name="NUM" val="6"/>
</p:tagLst>
</file>

<file path=ppt/tags/tag132.xml><?xml version="1.0" encoding="utf-8"?>
<p:tagLst xmlns:a="http://schemas.openxmlformats.org/drawingml/2006/main" xmlns:r="http://schemas.openxmlformats.org/officeDocument/2006/relationships" xmlns:p="http://schemas.openxmlformats.org/presentationml/2006/main">
  <p:tag name="NUM" val="1"/>
</p:tagLst>
</file>

<file path=ppt/tags/tag133.xml><?xml version="1.0" encoding="utf-8"?>
<p:tagLst xmlns:a="http://schemas.openxmlformats.org/drawingml/2006/main" xmlns:r="http://schemas.openxmlformats.org/officeDocument/2006/relationships" xmlns:p="http://schemas.openxmlformats.org/presentationml/2006/main">
  <p:tag name="NUM" val="2"/>
</p:tagLst>
</file>

<file path=ppt/tags/tag134.xml><?xml version="1.0" encoding="utf-8"?>
<p:tagLst xmlns:a="http://schemas.openxmlformats.org/drawingml/2006/main" xmlns:r="http://schemas.openxmlformats.org/officeDocument/2006/relationships" xmlns:p="http://schemas.openxmlformats.org/presentationml/2006/main">
  <p:tag name="NUM" val="3"/>
</p:tagLst>
</file>

<file path=ppt/tags/tag135.xml><?xml version="1.0" encoding="utf-8"?>
<p:tagLst xmlns:a="http://schemas.openxmlformats.org/drawingml/2006/main" xmlns:r="http://schemas.openxmlformats.org/officeDocument/2006/relationships" xmlns:p="http://schemas.openxmlformats.org/presentationml/2006/main">
  <p:tag name="NUM" val="4"/>
</p:tagLst>
</file>

<file path=ppt/tags/tag136.xml><?xml version="1.0" encoding="utf-8"?>
<p:tagLst xmlns:a="http://schemas.openxmlformats.org/drawingml/2006/main" xmlns:r="http://schemas.openxmlformats.org/officeDocument/2006/relationships" xmlns:p="http://schemas.openxmlformats.org/presentationml/2006/main">
  <p:tag name="NUM" val="5"/>
</p:tagLst>
</file>

<file path=ppt/tags/tag137.xml><?xml version="1.0" encoding="utf-8"?>
<p:tagLst xmlns:a="http://schemas.openxmlformats.org/drawingml/2006/main" xmlns:r="http://schemas.openxmlformats.org/officeDocument/2006/relationships" xmlns:p="http://schemas.openxmlformats.org/presentationml/2006/main">
  <p:tag name="NUM" val="6"/>
</p:tagLst>
</file>

<file path=ppt/tags/tag138.xml><?xml version="1.0" encoding="utf-8"?>
<p:tagLst xmlns:a="http://schemas.openxmlformats.org/drawingml/2006/main" xmlns:r="http://schemas.openxmlformats.org/officeDocument/2006/relationships" xmlns:p="http://schemas.openxmlformats.org/presentationml/2006/main">
  <p:tag name="NUM" val="1"/>
</p:tagLst>
</file>

<file path=ppt/tags/tag139.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0.xml><?xml version="1.0" encoding="utf-8"?>
<p:tagLst xmlns:a="http://schemas.openxmlformats.org/drawingml/2006/main" xmlns:r="http://schemas.openxmlformats.org/officeDocument/2006/relationships" xmlns:p="http://schemas.openxmlformats.org/presentationml/2006/main">
  <p:tag name="NUM" val="3"/>
</p:tagLst>
</file>

<file path=ppt/tags/tag141.xml><?xml version="1.0" encoding="utf-8"?>
<p:tagLst xmlns:a="http://schemas.openxmlformats.org/drawingml/2006/main" xmlns:r="http://schemas.openxmlformats.org/officeDocument/2006/relationships" xmlns:p="http://schemas.openxmlformats.org/presentationml/2006/main">
  <p:tag name="NUM" val="4"/>
</p:tagLst>
</file>

<file path=ppt/tags/tag142.xml><?xml version="1.0" encoding="utf-8"?>
<p:tagLst xmlns:a="http://schemas.openxmlformats.org/drawingml/2006/main" xmlns:r="http://schemas.openxmlformats.org/officeDocument/2006/relationships" xmlns:p="http://schemas.openxmlformats.org/presentationml/2006/main">
  <p:tag name="NUM" val="5"/>
</p:tagLst>
</file>

<file path=ppt/tags/tag143.xml><?xml version="1.0" encoding="utf-8"?>
<p:tagLst xmlns:a="http://schemas.openxmlformats.org/drawingml/2006/main" xmlns:r="http://schemas.openxmlformats.org/officeDocument/2006/relationships" xmlns:p="http://schemas.openxmlformats.org/presentationml/2006/main">
  <p:tag name="NUM" val="6"/>
</p:tagLst>
</file>

<file path=ppt/tags/tag144.xml><?xml version="1.0" encoding="utf-8"?>
<p:tagLst xmlns:a="http://schemas.openxmlformats.org/drawingml/2006/main" xmlns:r="http://schemas.openxmlformats.org/officeDocument/2006/relationships" xmlns:p="http://schemas.openxmlformats.org/presentationml/2006/main">
  <p:tag name="NUM" val="1"/>
</p:tagLst>
</file>

<file path=ppt/tags/tag145.xml><?xml version="1.0" encoding="utf-8"?>
<p:tagLst xmlns:a="http://schemas.openxmlformats.org/drawingml/2006/main" xmlns:r="http://schemas.openxmlformats.org/officeDocument/2006/relationships" xmlns:p="http://schemas.openxmlformats.org/presentationml/2006/main">
  <p:tag name="NUM" val="2"/>
</p:tagLst>
</file>

<file path=ppt/tags/tag146.xml><?xml version="1.0" encoding="utf-8"?>
<p:tagLst xmlns:a="http://schemas.openxmlformats.org/drawingml/2006/main" xmlns:r="http://schemas.openxmlformats.org/officeDocument/2006/relationships" xmlns:p="http://schemas.openxmlformats.org/presentationml/2006/main">
  <p:tag name="NUM" val="3"/>
</p:tagLst>
</file>

<file path=ppt/tags/tag147.xml><?xml version="1.0" encoding="utf-8"?>
<p:tagLst xmlns:a="http://schemas.openxmlformats.org/drawingml/2006/main" xmlns:r="http://schemas.openxmlformats.org/officeDocument/2006/relationships" xmlns:p="http://schemas.openxmlformats.org/presentationml/2006/main">
  <p:tag name="NUM" val="4"/>
</p:tagLst>
</file>

<file path=ppt/tags/tag148.xml><?xml version="1.0" encoding="utf-8"?>
<p:tagLst xmlns:a="http://schemas.openxmlformats.org/drawingml/2006/main" xmlns:r="http://schemas.openxmlformats.org/officeDocument/2006/relationships" xmlns:p="http://schemas.openxmlformats.org/presentationml/2006/main">
  <p:tag name="NUM" val="5"/>
</p:tagLst>
</file>

<file path=ppt/tags/tag149.xml><?xml version="1.0" encoding="utf-8"?>
<p:tagLst xmlns:a="http://schemas.openxmlformats.org/drawingml/2006/main" xmlns:r="http://schemas.openxmlformats.org/officeDocument/2006/relationships" xmlns:p="http://schemas.openxmlformats.org/presentationml/2006/main">
  <p:tag name="NUM" val="6"/>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0.xml><?xml version="1.0" encoding="utf-8"?>
<p:tagLst xmlns:a="http://schemas.openxmlformats.org/drawingml/2006/main" xmlns:r="http://schemas.openxmlformats.org/officeDocument/2006/relationships" xmlns:p="http://schemas.openxmlformats.org/presentationml/2006/main">
  <p:tag name="NUM" val="1"/>
</p:tagLst>
</file>

<file path=ppt/tags/tag151.xml><?xml version="1.0" encoding="utf-8"?>
<p:tagLst xmlns:a="http://schemas.openxmlformats.org/drawingml/2006/main" xmlns:r="http://schemas.openxmlformats.org/officeDocument/2006/relationships" xmlns:p="http://schemas.openxmlformats.org/presentationml/2006/main">
  <p:tag name="NUM" val="2"/>
</p:tagLst>
</file>

<file path=ppt/tags/tag152.xml><?xml version="1.0" encoding="utf-8"?>
<p:tagLst xmlns:a="http://schemas.openxmlformats.org/drawingml/2006/main" xmlns:r="http://schemas.openxmlformats.org/officeDocument/2006/relationships" xmlns:p="http://schemas.openxmlformats.org/presentationml/2006/main">
  <p:tag name="NUM" val="3"/>
</p:tagLst>
</file>

<file path=ppt/tags/tag153.xml><?xml version="1.0" encoding="utf-8"?>
<p:tagLst xmlns:a="http://schemas.openxmlformats.org/drawingml/2006/main" xmlns:r="http://schemas.openxmlformats.org/officeDocument/2006/relationships" xmlns:p="http://schemas.openxmlformats.org/presentationml/2006/main">
  <p:tag name="NUM" val="4"/>
</p:tagLst>
</file>

<file path=ppt/tags/tag154.xml><?xml version="1.0" encoding="utf-8"?>
<p:tagLst xmlns:a="http://schemas.openxmlformats.org/drawingml/2006/main" xmlns:r="http://schemas.openxmlformats.org/officeDocument/2006/relationships" xmlns:p="http://schemas.openxmlformats.org/presentationml/2006/main">
  <p:tag name="NUM" val="5"/>
</p:tagLst>
</file>

<file path=ppt/tags/tag155.xml><?xml version="1.0" encoding="utf-8"?>
<p:tagLst xmlns:a="http://schemas.openxmlformats.org/drawingml/2006/main" xmlns:r="http://schemas.openxmlformats.org/officeDocument/2006/relationships" xmlns:p="http://schemas.openxmlformats.org/presentationml/2006/main">
  <p:tag name="NUM" val="6"/>
</p:tagLst>
</file>

<file path=ppt/tags/tag156.xml><?xml version="1.0" encoding="utf-8"?>
<p:tagLst xmlns:a="http://schemas.openxmlformats.org/drawingml/2006/main" xmlns:r="http://schemas.openxmlformats.org/officeDocument/2006/relationships" xmlns:p="http://schemas.openxmlformats.org/presentationml/2006/main">
  <p:tag name="NUM" val="1"/>
</p:tagLst>
</file>

<file path=ppt/tags/tag157.xml><?xml version="1.0" encoding="utf-8"?>
<p:tagLst xmlns:a="http://schemas.openxmlformats.org/drawingml/2006/main" xmlns:r="http://schemas.openxmlformats.org/officeDocument/2006/relationships" xmlns:p="http://schemas.openxmlformats.org/presentationml/2006/main">
  <p:tag name="NUM" val="2"/>
</p:tagLst>
</file>

<file path=ppt/tags/tag158.xml><?xml version="1.0" encoding="utf-8"?>
<p:tagLst xmlns:a="http://schemas.openxmlformats.org/drawingml/2006/main" xmlns:r="http://schemas.openxmlformats.org/officeDocument/2006/relationships" xmlns:p="http://schemas.openxmlformats.org/presentationml/2006/main">
  <p:tag name="NUM" val="3"/>
</p:tagLst>
</file>

<file path=ppt/tags/tag159.xml><?xml version="1.0" encoding="utf-8"?>
<p:tagLst xmlns:a="http://schemas.openxmlformats.org/drawingml/2006/main" xmlns:r="http://schemas.openxmlformats.org/officeDocument/2006/relationships" xmlns:p="http://schemas.openxmlformats.org/presentationml/2006/main">
  <p:tag name="NUM" val="4"/>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0.xml><?xml version="1.0" encoding="utf-8"?>
<p:tagLst xmlns:a="http://schemas.openxmlformats.org/drawingml/2006/main" xmlns:r="http://schemas.openxmlformats.org/officeDocument/2006/relationships" xmlns:p="http://schemas.openxmlformats.org/presentationml/2006/main">
  <p:tag name="NUM" val="5"/>
</p:tagLst>
</file>

<file path=ppt/tags/tag161.xml><?xml version="1.0" encoding="utf-8"?>
<p:tagLst xmlns:a="http://schemas.openxmlformats.org/drawingml/2006/main" xmlns:r="http://schemas.openxmlformats.org/officeDocument/2006/relationships" xmlns:p="http://schemas.openxmlformats.org/presentationml/2006/main">
  <p:tag name="NUM" val="6"/>
</p:tagLst>
</file>

<file path=ppt/tags/tag162.xml><?xml version="1.0" encoding="utf-8"?>
<p:tagLst xmlns:a="http://schemas.openxmlformats.org/drawingml/2006/main" xmlns:r="http://schemas.openxmlformats.org/officeDocument/2006/relationships" xmlns:p="http://schemas.openxmlformats.org/presentationml/2006/main">
  <p:tag name="NUM" val="1"/>
</p:tagLst>
</file>

<file path=ppt/tags/tag163.xml><?xml version="1.0" encoding="utf-8"?>
<p:tagLst xmlns:a="http://schemas.openxmlformats.org/drawingml/2006/main" xmlns:r="http://schemas.openxmlformats.org/officeDocument/2006/relationships" xmlns:p="http://schemas.openxmlformats.org/presentationml/2006/main">
  <p:tag name="NUM" val="2"/>
</p:tagLst>
</file>

<file path=ppt/tags/tag164.xml><?xml version="1.0" encoding="utf-8"?>
<p:tagLst xmlns:a="http://schemas.openxmlformats.org/drawingml/2006/main" xmlns:r="http://schemas.openxmlformats.org/officeDocument/2006/relationships" xmlns:p="http://schemas.openxmlformats.org/presentationml/2006/main">
  <p:tag name="NUM" val="3"/>
</p:tagLst>
</file>

<file path=ppt/tags/tag165.xml><?xml version="1.0" encoding="utf-8"?>
<p:tagLst xmlns:a="http://schemas.openxmlformats.org/drawingml/2006/main" xmlns:r="http://schemas.openxmlformats.org/officeDocument/2006/relationships" xmlns:p="http://schemas.openxmlformats.org/presentationml/2006/main">
  <p:tag name="NUM" val="4"/>
</p:tagLst>
</file>

<file path=ppt/tags/tag166.xml><?xml version="1.0" encoding="utf-8"?>
<p:tagLst xmlns:a="http://schemas.openxmlformats.org/drawingml/2006/main" xmlns:r="http://schemas.openxmlformats.org/officeDocument/2006/relationships" xmlns:p="http://schemas.openxmlformats.org/presentationml/2006/main">
  <p:tag name="NUM" val="5"/>
</p:tagLst>
</file>

<file path=ppt/tags/tag167.xml><?xml version="1.0" encoding="utf-8"?>
<p:tagLst xmlns:a="http://schemas.openxmlformats.org/drawingml/2006/main" xmlns:r="http://schemas.openxmlformats.org/officeDocument/2006/relationships" xmlns:p="http://schemas.openxmlformats.org/presentationml/2006/main">
  <p:tag name="NUM" val="6"/>
</p:tagLst>
</file>

<file path=ppt/tags/tag168.xml><?xml version="1.0" encoding="utf-8"?>
<p:tagLst xmlns:a="http://schemas.openxmlformats.org/drawingml/2006/main" xmlns:r="http://schemas.openxmlformats.org/officeDocument/2006/relationships" xmlns:p="http://schemas.openxmlformats.org/presentationml/2006/main">
  <p:tag name="NUM" val="1"/>
</p:tagLst>
</file>

<file path=ppt/tags/tag169.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0.xml><?xml version="1.0" encoding="utf-8"?>
<p:tagLst xmlns:a="http://schemas.openxmlformats.org/drawingml/2006/main" xmlns:r="http://schemas.openxmlformats.org/officeDocument/2006/relationships" xmlns:p="http://schemas.openxmlformats.org/presentationml/2006/main">
  <p:tag name="NUM" val="3"/>
</p:tagLst>
</file>

<file path=ppt/tags/tag171.xml><?xml version="1.0" encoding="utf-8"?>
<p:tagLst xmlns:a="http://schemas.openxmlformats.org/drawingml/2006/main" xmlns:r="http://schemas.openxmlformats.org/officeDocument/2006/relationships" xmlns:p="http://schemas.openxmlformats.org/presentationml/2006/main">
  <p:tag name="NUM" val="4"/>
</p:tagLst>
</file>

<file path=ppt/tags/tag172.xml><?xml version="1.0" encoding="utf-8"?>
<p:tagLst xmlns:a="http://schemas.openxmlformats.org/drawingml/2006/main" xmlns:r="http://schemas.openxmlformats.org/officeDocument/2006/relationships" xmlns:p="http://schemas.openxmlformats.org/presentationml/2006/main">
  <p:tag name="NUM" val="5"/>
</p:tagLst>
</file>

<file path=ppt/tags/tag173.xml><?xml version="1.0" encoding="utf-8"?>
<p:tagLst xmlns:a="http://schemas.openxmlformats.org/drawingml/2006/main" xmlns:r="http://schemas.openxmlformats.org/officeDocument/2006/relationships" xmlns:p="http://schemas.openxmlformats.org/presentationml/2006/main">
  <p:tag name="NUM" val="6"/>
</p:tagLst>
</file>

<file path=ppt/tags/tag174.xml><?xml version="1.0" encoding="utf-8"?>
<p:tagLst xmlns:a="http://schemas.openxmlformats.org/drawingml/2006/main" xmlns:r="http://schemas.openxmlformats.org/officeDocument/2006/relationships" xmlns:p="http://schemas.openxmlformats.org/presentationml/2006/main">
  <p:tag name="NUM" val="1"/>
</p:tagLst>
</file>

<file path=ppt/tags/tag175.xml><?xml version="1.0" encoding="utf-8"?>
<p:tagLst xmlns:a="http://schemas.openxmlformats.org/drawingml/2006/main" xmlns:r="http://schemas.openxmlformats.org/officeDocument/2006/relationships" xmlns:p="http://schemas.openxmlformats.org/presentationml/2006/main">
  <p:tag name="NUM" val="2"/>
</p:tagLst>
</file>

<file path=ppt/tags/tag176.xml><?xml version="1.0" encoding="utf-8"?>
<p:tagLst xmlns:a="http://schemas.openxmlformats.org/drawingml/2006/main" xmlns:r="http://schemas.openxmlformats.org/officeDocument/2006/relationships" xmlns:p="http://schemas.openxmlformats.org/presentationml/2006/main">
  <p:tag name="NUM" val="3"/>
</p:tagLst>
</file>

<file path=ppt/tags/tag177.xml><?xml version="1.0" encoding="utf-8"?>
<p:tagLst xmlns:a="http://schemas.openxmlformats.org/drawingml/2006/main" xmlns:r="http://schemas.openxmlformats.org/officeDocument/2006/relationships" xmlns:p="http://schemas.openxmlformats.org/presentationml/2006/main">
  <p:tag name="NUM" val="4"/>
</p:tagLst>
</file>

<file path=ppt/tags/tag178.xml><?xml version="1.0" encoding="utf-8"?>
<p:tagLst xmlns:a="http://schemas.openxmlformats.org/drawingml/2006/main" xmlns:r="http://schemas.openxmlformats.org/officeDocument/2006/relationships" xmlns:p="http://schemas.openxmlformats.org/presentationml/2006/main">
  <p:tag name="NUM" val="5"/>
</p:tagLst>
</file>

<file path=ppt/tags/tag179.xml><?xml version="1.0" encoding="utf-8"?>
<p:tagLst xmlns:a="http://schemas.openxmlformats.org/drawingml/2006/main" xmlns:r="http://schemas.openxmlformats.org/officeDocument/2006/relationships" xmlns:p="http://schemas.openxmlformats.org/presentationml/2006/main">
  <p:tag name="NUM" val="6"/>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0.xml><?xml version="1.0" encoding="utf-8"?>
<p:tagLst xmlns:a="http://schemas.openxmlformats.org/drawingml/2006/main" xmlns:r="http://schemas.openxmlformats.org/officeDocument/2006/relationships" xmlns:p="http://schemas.openxmlformats.org/presentationml/2006/main">
  <p:tag name="NUM" val="1"/>
</p:tagLst>
</file>

<file path=ppt/tags/tag181.xml><?xml version="1.0" encoding="utf-8"?>
<p:tagLst xmlns:a="http://schemas.openxmlformats.org/drawingml/2006/main" xmlns:r="http://schemas.openxmlformats.org/officeDocument/2006/relationships" xmlns:p="http://schemas.openxmlformats.org/presentationml/2006/main">
  <p:tag name="NUM" val="2"/>
</p:tagLst>
</file>

<file path=ppt/tags/tag182.xml><?xml version="1.0" encoding="utf-8"?>
<p:tagLst xmlns:a="http://schemas.openxmlformats.org/drawingml/2006/main" xmlns:r="http://schemas.openxmlformats.org/officeDocument/2006/relationships" xmlns:p="http://schemas.openxmlformats.org/presentationml/2006/main">
  <p:tag name="NUM" val="3"/>
</p:tagLst>
</file>

<file path=ppt/tags/tag183.xml><?xml version="1.0" encoding="utf-8"?>
<p:tagLst xmlns:a="http://schemas.openxmlformats.org/drawingml/2006/main" xmlns:r="http://schemas.openxmlformats.org/officeDocument/2006/relationships" xmlns:p="http://schemas.openxmlformats.org/presentationml/2006/main">
  <p:tag name="NUM" val="4"/>
</p:tagLst>
</file>

<file path=ppt/tags/tag184.xml><?xml version="1.0" encoding="utf-8"?>
<p:tagLst xmlns:a="http://schemas.openxmlformats.org/drawingml/2006/main" xmlns:r="http://schemas.openxmlformats.org/officeDocument/2006/relationships" xmlns:p="http://schemas.openxmlformats.org/presentationml/2006/main">
  <p:tag name="NUM" val="5"/>
</p:tagLst>
</file>

<file path=ppt/tags/tag185.xml><?xml version="1.0" encoding="utf-8"?>
<p:tagLst xmlns:a="http://schemas.openxmlformats.org/drawingml/2006/main" xmlns:r="http://schemas.openxmlformats.org/officeDocument/2006/relationships" xmlns:p="http://schemas.openxmlformats.org/presentationml/2006/main">
  <p:tag name="NUM" val="6"/>
</p:tagLst>
</file>

<file path=ppt/tags/tag186.xml><?xml version="1.0" encoding="utf-8"?>
<p:tagLst xmlns:a="http://schemas.openxmlformats.org/drawingml/2006/main" xmlns:r="http://schemas.openxmlformats.org/officeDocument/2006/relationships" xmlns:p="http://schemas.openxmlformats.org/presentationml/2006/main">
  <p:tag name="NUM" val="1"/>
</p:tagLst>
</file>

<file path=ppt/tags/tag187.xml><?xml version="1.0" encoding="utf-8"?>
<p:tagLst xmlns:a="http://schemas.openxmlformats.org/drawingml/2006/main" xmlns:r="http://schemas.openxmlformats.org/officeDocument/2006/relationships" xmlns:p="http://schemas.openxmlformats.org/presentationml/2006/main">
  <p:tag name="NUM" val="2"/>
</p:tagLst>
</file>

<file path=ppt/tags/tag188.xml><?xml version="1.0" encoding="utf-8"?>
<p:tagLst xmlns:a="http://schemas.openxmlformats.org/drawingml/2006/main" xmlns:r="http://schemas.openxmlformats.org/officeDocument/2006/relationships" xmlns:p="http://schemas.openxmlformats.org/presentationml/2006/main">
  <p:tag name="NUM" val="3"/>
</p:tagLst>
</file>

<file path=ppt/tags/tag189.xml><?xml version="1.0" encoding="utf-8"?>
<p:tagLst xmlns:a="http://schemas.openxmlformats.org/drawingml/2006/main" xmlns:r="http://schemas.openxmlformats.org/officeDocument/2006/relationships" xmlns:p="http://schemas.openxmlformats.org/presentationml/2006/main">
  <p:tag name="NUM" val="4"/>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0.xml><?xml version="1.0" encoding="utf-8"?>
<p:tagLst xmlns:a="http://schemas.openxmlformats.org/drawingml/2006/main" xmlns:r="http://schemas.openxmlformats.org/officeDocument/2006/relationships" xmlns:p="http://schemas.openxmlformats.org/presentationml/2006/main">
  <p:tag name="NUM" val="5"/>
</p:tagLst>
</file>

<file path=ppt/tags/tag191.xml><?xml version="1.0" encoding="utf-8"?>
<p:tagLst xmlns:a="http://schemas.openxmlformats.org/drawingml/2006/main" xmlns:r="http://schemas.openxmlformats.org/officeDocument/2006/relationships" xmlns:p="http://schemas.openxmlformats.org/presentationml/2006/main">
  <p:tag name="NUM" val="6"/>
</p:tagLst>
</file>

<file path=ppt/tags/tag192.xml><?xml version="1.0" encoding="utf-8"?>
<p:tagLst xmlns:a="http://schemas.openxmlformats.org/drawingml/2006/main" xmlns:r="http://schemas.openxmlformats.org/officeDocument/2006/relationships" xmlns:p="http://schemas.openxmlformats.org/presentationml/2006/main">
  <p:tag name="NUM" val="1"/>
</p:tagLst>
</file>

<file path=ppt/tags/tag193.xml><?xml version="1.0" encoding="utf-8"?>
<p:tagLst xmlns:a="http://schemas.openxmlformats.org/drawingml/2006/main" xmlns:r="http://schemas.openxmlformats.org/officeDocument/2006/relationships" xmlns:p="http://schemas.openxmlformats.org/presentationml/2006/main">
  <p:tag name="NUM" val="2"/>
</p:tagLst>
</file>

<file path=ppt/tags/tag194.xml><?xml version="1.0" encoding="utf-8"?>
<p:tagLst xmlns:a="http://schemas.openxmlformats.org/drawingml/2006/main" xmlns:r="http://schemas.openxmlformats.org/officeDocument/2006/relationships" xmlns:p="http://schemas.openxmlformats.org/presentationml/2006/main">
  <p:tag name="NUM" val="3"/>
</p:tagLst>
</file>

<file path=ppt/tags/tag195.xml><?xml version="1.0" encoding="utf-8"?>
<p:tagLst xmlns:a="http://schemas.openxmlformats.org/drawingml/2006/main" xmlns:r="http://schemas.openxmlformats.org/officeDocument/2006/relationships" xmlns:p="http://schemas.openxmlformats.org/presentationml/2006/main">
  <p:tag name="NUM" val="4"/>
</p:tagLst>
</file>

<file path=ppt/tags/tag196.xml><?xml version="1.0" encoding="utf-8"?>
<p:tagLst xmlns:a="http://schemas.openxmlformats.org/drawingml/2006/main" xmlns:r="http://schemas.openxmlformats.org/officeDocument/2006/relationships" xmlns:p="http://schemas.openxmlformats.org/presentationml/2006/main">
  <p:tag name="NUM" val="5"/>
</p:tagLst>
</file>

<file path=ppt/tags/tag197.xml><?xml version="1.0" encoding="utf-8"?>
<p:tagLst xmlns:a="http://schemas.openxmlformats.org/drawingml/2006/main" xmlns:r="http://schemas.openxmlformats.org/officeDocument/2006/relationships" xmlns:p="http://schemas.openxmlformats.org/presentationml/2006/main">
  <p:tag name="NUM" val="6"/>
</p:tagLst>
</file>

<file path=ppt/tags/tag198.xml><?xml version="1.0" encoding="utf-8"?>
<p:tagLst xmlns:a="http://schemas.openxmlformats.org/drawingml/2006/main" xmlns:r="http://schemas.openxmlformats.org/officeDocument/2006/relationships" xmlns:p="http://schemas.openxmlformats.org/presentationml/2006/main">
  <p:tag name="NUM" val="1"/>
</p:tagLst>
</file>

<file path=ppt/tags/tag19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0.xml><?xml version="1.0" encoding="utf-8"?>
<p:tagLst xmlns:a="http://schemas.openxmlformats.org/drawingml/2006/main" xmlns:r="http://schemas.openxmlformats.org/officeDocument/2006/relationships" xmlns:p="http://schemas.openxmlformats.org/presentationml/2006/main">
  <p:tag name="NUM" val="3"/>
</p:tagLst>
</file>

<file path=ppt/tags/tag201.xml><?xml version="1.0" encoding="utf-8"?>
<p:tagLst xmlns:a="http://schemas.openxmlformats.org/drawingml/2006/main" xmlns:r="http://schemas.openxmlformats.org/officeDocument/2006/relationships" xmlns:p="http://schemas.openxmlformats.org/presentationml/2006/main">
  <p:tag name="NUM" val="4"/>
</p:tagLst>
</file>

<file path=ppt/tags/tag202.xml><?xml version="1.0" encoding="utf-8"?>
<p:tagLst xmlns:a="http://schemas.openxmlformats.org/drawingml/2006/main" xmlns:r="http://schemas.openxmlformats.org/officeDocument/2006/relationships" xmlns:p="http://schemas.openxmlformats.org/presentationml/2006/main">
  <p:tag name="NUM" val="5"/>
</p:tagLst>
</file>

<file path=ppt/tags/tag203.xml><?xml version="1.0" encoding="utf-8"?>
<p:tagLst xmlns:a="http://schemas.openxmlformats.org/drawingml/2006/main" xmlns:r="http://schemas.openxmlformats.org/officeDocument/2006/relationships" xmlns:p="http://schemas.openxmlformats.org/presentationml/2006/main">
  <p:tag name="NUM" val="1"/>
</p:tagLst>
</file>

<file path=ppt/tags/tag204.xml><?xml version="1.0" encoding="utf-8"?>
<p:tagLst xmlns:a="http://schemas.openxmlformats.org/drawingml/2006/main" xmlns:r="http://schemas.openxmlformats.org/officeDocument/2006/relationships" xmlns:p="http://schemas.openxmlformats.org/presentationml/2006/main">
  <p:tag name="NUM" val="2"/>
</p:tagLst>
</file>

<file path=ppt/tags/tag205.xml><?xml version="1.0" encoding="utf-8"?>
<p:tagLst xmlns:a="http://schemas.openxmlformats.org/drawingml/2006/main" xmlns:r="http://schemas.openxmlformats.org/officeDocument/2006/relationships" xmlns:p="http://schemas.openxmlformats.org/presentationml/2006/main">
  <p:tag name="NUM" val="3"/>
</p:tagLst>
</file>

<file path=ppt/tags/tag206.xml><?xml version="1.0" encoding="utf-8"?>
<p:tagLst xmlns:a="http://schemas.openxmlformats.org/drawingml/2006/main" xmlns:r="http://schemas.openxmlformats.org/officeDocument/2006/relationships" xmlns:p="http://schemas.openxmlformats.org/presentationml/2006/main">
  <p:tag name="NUM" val="4"/>
</p:tagLst>
</file>

<file path=ppt/tags/tag207.xml><?xml version="1.0" encoding="utf-8"?>
<p:tagLst xmlns:a="http://schemas.openxmlformats.org/drawingml/2006/main" xmlns:r="http://schemas.openxmlformats.org/officeDocument/2006/relationships" xmlns:p="http://schemas.openxmlformats.org/presentationml/2006/main">
  <p:tag name="NUM" val="5"/>
</p:tagLst>
</file>

<file path=ppt/tags/tag208.xml><?xml version="1.0" encoding="utf-8"?>
<p:tagLst xmlns:a="http://schemas.openxmlformats.org/drawingml/2006/main" xmlns:r="http://schemas.openxmlformats.org/officeDocument/2006/relationships" xmlns:p="http://schemas.openxmlformats.org/presentationml/2006/main">
  <p:tag name="NUM" val="6"/>
</p:tagLst>
</file>

<file path=ppt/tags/tag209.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10.xml><?xml version="1.0" encoding="utf-8"?>
<p:tagLst xmlns:a="http://schemas.openxmlformats.org/drawingml/2006/main" xmlns:r="http://schemas.openxmlformats.org/officeDocument/2006/relationships" xmlns:p="http://schemas.openxmlformats.org/presentationml/2006/main">
  <p:tag name="NUM" val="2"/>
</p:tagLst>
</file>

<file path=ppt/tags/tag211.xml><?xml version="1.0" encoding="utf-8"?>
<p:tagLst xmlns:a="http://schemas.openxmlformats.org/drawingml/2006/main" xmlns:r="http://schemas.openxmlformats.org/officeDocument/2006/relationships" xmlns:p="http://schemas.openxmlformats.org/presentationml/2006/main">
  <p:tag name="NUM" val="3"/>
</p:tagLst>
</file>

<file path=ppt/tags/tag212.xml><?xml version="1.0" encoding="utf-8"?>
<p:tagLst xmlns:a="http://schemas.openxmlformats.org/drawingml/2006/main" xmlns:r="http://schemas.openxmlformats.org/officeDocument/2006/relationships" xmlns:p="http://schemas.openxmlformats.org/presentationml/2006/main">
  <p:tag name="NUM" val="4"/>
</p:tagLst>
</file>

<file path=ppt/tags/tag213.xml><?xml version="1.0" encoding="utf-8"?>
<p:tagLst xmlns:a="http://schemas.openxmlformats.org/drawingml/2006/main" xmlns:r="http://schemas.openxmlformats.org/officeDocument/2006/relationships" xmlns:p="http://schemas.openxmlformats.org/presentationml/2006/main">
  <p:tag name="NUM" val="5"/>
</p:tagLst>
</file>

<file path=ppt/tags/tag214.xml><?xml version="1.0" encoding="utf-8"?>
<p:tagLst xmlns:a="http://schemas.openxmlformats.org/drawingml/2006/main" xmlns:r="http://schemas.openxmlformats.org/officeDocument/2006/relationships" xmlns:p="http://schemas.openxmlformats.org/presentationml/2006/main">
  <p:tag name="NUM" val="6"/>
</p:tagLst>
</file>

<file path=ppt/tags/tag215.xml><?xml version="1.0" encoding="utf-8"?>
<p:tagLst xmlns:a="http://schemas.openxmlformats.org/drawingml/2006/main" xmlns:r="http://schemas.openxmlformats.org/officeDocument/2006/relationships" xmlns:p="http://schemas.openxmlformats.org/presentationml/2006/main">
  <p:tag name="NUM" val="1"/>
</p:tagLst>
</file>

<file path=ppt/tags/tag216.xml><?xml version="1.0" encoding="utf-8"?>
<p:tagLst xmlns:a="http://schemas.openxmlformats.org/drawingml/2006/main" xmlns:r="http://schemas.openxmlformats.org/officeDocument/2006/relationships" xmlns:p="http://schemas.openxmlformats.org/presentationml/2006/main">
  <p:tag name="NUM" val="2"/>
</p:tagLst>
</file>

<file path=ppt/tags/tag217.xml><?xml version="1.0" encoding="utf-8"?>
<p:tagLst xmlns:a="http://schemas.openxmlformats.org/drawingml/2006/main" xmlns:r="http://schemas.openxmlformats.org/officeDocument/2006/relationships" xmlns:p="http://schemas.openxmlformats.org/presentationml/2006/main">
  <p:tag name="NUM" val="3"/>
</p:tagLst>
</file>

<file path=ppt/tags/tag218.xml><?xml version="1.0" encoding="utf-8"?>
<p:tagLst xmlns:a="http://schemas.openxmlformats.org/drawingml/2006/main" xmlns:r="http://schemas.openxmlformats.org/officeDocument/2006/relationships" xmlns:p="http://schemas.openxmlformats.org/presentationml/2006/main">
  <p:tag name="NUM" val="4"/>
</p:tagLst>
</file>

<file path=ppt/tags/tag219.xml><?xml version="1.0" encoding="utf-8"?>
<p:tagLst xmlns:a="http://schemas.openxmlformats.org/drawingml/2006/main" xmlns:r="http://schemas.openxmlformats.org/officeDocument/2006/relationships" xmlns:p="http://schemas.openxmlformats.org/presentationml/2006/main">
  <p:tag name="NUM" val="5"/>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20.xml><?xml version="1.0" encoding="utf-8"?>
<p:tagLst xmlns:a="http://schemas.openxmlformats.org/drawingml/2006/main" xmlns:r="http://schemas.openxmlformats.org/officeDocument/2006/relationships" xmlns:p="http://schemas.openxmlformats.org/presentationml/2006/main">
  <p:tag name="NUM" val="6"/>
</p:tagLst>
</file>

<file path=ppt/tags/tag221.xml><?xml version="1.0" encoding="utf-8"?>
<p:tagLst xmlns:a="http://schemas.openxmlformats.org/drawingml/2006/main" xmlns:r="http://schemas.openxmlformats.org/officeDocument/2006/relationships" xmlns:p="http://schemas.openxmlformats.org/presentationml/2006/main">
  <p:tag name="NUM" val="1"/>
</p:tagLst>
</file>

<file path=ppt/tags/tag222.xml><?xml version="1.0" encoding="utf-8"?>
<p:tagLst xmlns:a="http://schemas.openxmlformats.org/drawingml/2006/main" xmlns:r="http://schemas.openxmlformats.org/officeDocument/2006/relationships" xmlns:p="http://schemas.openxmlformats.org/presentationml/2006/main">
  <p:tag name="NUM" val="2"/>
</p:tagLst>
</file>

<file path=ppt/tags/tag223.xml><?xml version="1.0" encoding="utf-8"?>
<p:tagLst xmlns:a="http://schemas.openxmlformats.org/drawingml/2006/main" xmlns:r="http://schemas.openxmlformats.org/officeDocument/2006/relationships" xmlns:p="http://schemas.openxmlformats.org/presentationml/2006/main">
  <p:tag name="NUM" val="3"/>
</p:tagLst>
</file>

<file path=ppt/tags/tag224.xml><?xml version="1.0" encoding="utf-8"?>
<p:tagLst xmlns:a="http://schemas.openxmlformats.org/drawingml/2006/main" xmlns:r="http://schemas.openxmlformats.org/officeDocument/2006/relationships" xmlns:p="http://schemas.openxmlformats.org/presentationml/2006/main">
  <p:tag name="NUM" val="4"/>
</p:tagLst>
</file>

<file path=ppt/tags/tag225.xml><?xml version="1.0" encoding="utf-8"?>
<p:tagLst xmlns:a="http://schemas.openxmlformats.org/drawingml/2006/main" xmlns:r="http://schemas.openxmlformats.org/officeDocument/2006/relationships" xmlns:p="http://schemas.openxmlformats.org/presentationml/2006/main">
  <p:tag name="NUM" val="5"/>
</p:tagLst>
</file>

<file path=ppt/tags/tag226.xml><?xml version="1.0" encoding="utf-8"?>
<p:tagLst xmlns:a="http://schemas.openxmlformats.org/drawingml/2006/main" xmlns:r="http://schemas.openxmlformats.org/officeDocument/2006/relationships" xmlns:p="http://schemas.openxmlformats.org/presentationml/2006/main">
  <p:tag name="NUM" val="6"/>
</p:tagLst>
</file>

<file path=ppt/tags/tag227.xml><?xml version="1.0" encoding="utf-8"?>
<p:tagLst xmlns:a="http://schemas.openxmlformats.org/drawingml/2006/main" xmlns:r="http://schemas.openxmlformats.org/officeDocument/2006/relationships" xmlns:p="http://schemas.openxmlformats.org/presentationml/2006/main">
  <p:tag name="NUM" val="1"/>
</p:tagLst>
</file>

<file path=ppt/tags/tag228.xml><?xml version="1.0" encoding="utf-8"?>
<p:tagLst xmlns:a="http://schemas.openxmlformats.org/drawingml/2006/main" xmlns:r="http://schemas.openxmlformats.org/officeDocument/2006/relationships" xmlns:p="http://schemas.openxmlformats.org/presentationml/2006/main">
  <p:tag name="NUM" val="2"/>
</p:tagLst>
</file>

<file path=ppt/tags/tag229.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30.xml><?xml version="1.0" encoding="utf-8"?>
<p:tagLst xmlns:a="http://schemas.openxmlformats.org/drawingml/2006/main" xmlns:r="http://schemas.openxmlformats.org/officeDocument/2006/relationships" xmlns:p="http://schemas.openxmlformats.org/presentationml/2006/main">
  <p:tag name="NUM" val="2"/>
</p:tagLst>
</file>

<file path=ppt/tags/tag231.xml><?xml version="1.0" encoding="utf-8"?>
<p:tagLst xmlns:a="http://schemas.openxmlformats.org/drawingml/2006/main" xmlns:r="http://schemas.openxmlformats.org/officeDocument/2006/relationships" xmlns:p="http://schemas.openxmlformats.org/presentationml/2006/main">
  <p:tag name="NUM" val="3"/>
</p:tagLst>
</file>

<file path=ppt/tags/tag232.xml><?xml version="1.0" encoding="utf-8"?>
<p:tagLst xmlns:a="http://schemas.openxmlformats.org/drawingml/2006/main" xmlns:r="http://schemas.openxmlformats.org/officeDocument/2006/relationships" xmlns:p="http://schemas.openxmlformats.org/presentationml/2006/main">
  <p:tag name="NUM" val="4"/>
</p:tagLst>
</file>

<file path=ppt/tags/tag233.xml><?xml version="1.0" encoding="utf-8"?>
<p:tagLst xmlns:a="http://schemas.openxmlformats.org/drawingml/2006/main" xmlns:r="http://schemas.openxmlformats.org/officeDocument/2006/relationships" xmlns:p="http://schemas.openxmlformats.org/presentationml/2006/main">
  <p:tag name="NUM" val="1"/>
</p:tagLst>
</file>

<file path=ppt/tags/tag234.xml><?xml version="1.0" encoding="utf-8"?>
<p:tagLst xmlns:a="http://schemas.openxmlformats.org/drawingml/2006/main" xmlns:r="http://schemas.openxmlformats.org/officeDocument/2006/relationships" xmlns:p="http://schemas.openxmlformats.org/presentationml/2006/main">
  <p:tag name="NUM" val="2"/>
</p:tagLst>
</file>

<file path=ppt/tags/tag235.xml><?xml version="1.0" encoding="utf-8"?>
<p:tagLst xmlns:a="http://schemas.openxmlformats.org/drawingml/2006/main" xmlns:r="http://schemas.openxmlformats.org/officeDocument/2006/relationships" xmlns:p="http://schemas.openxmlformats.org/presentationml/2006/main">
  <p:tag name="NUM" val="3"/>
</p:tagLst>
</file>

<file path=ppt/tags/tag236.xml><?xml version="1.0" encoding="utf-8"?>
<p:tagLst xmlns:a="http://schemas.openxmlformats.org/drawingml/2006/main" xmlns:r="http://schemas.openxmlformats.org/officeDocument/2006/relationships" xmlns:p="http://schemas.openxmlformats.org/presentationml/2006/main">
  <p:tag name="NUM" val="4"/>
</p:tagLst>
</file>

<file path=ppt/tags/tag237.xml><?xml version="1.0" encoding="utf-8"?>
<p:tagLst xmlns:a="http://schemas.openxmlformats.org/drawingml/2006/main" xmlns:r="http://schemas.openxmlformats.org/officeDocument/2006/relationships" xmlns:p="http://schemas.openxmlformats.org/presentationml/2006/main">
  <p:tag name="NUM" val="5"/>
</p:tagLst>
</file>

<file path=ppt/tags/tag238.xml><?xml version="1.0" encoding="utf-8"?>
<p:tagLst xmlns:a="http://schemas.openxmlformats.org/drawingml/2006/main" xmlns:r="http://schemas.openxmlformats.org/officeDocument/2006/relationships" xmlns:p="http://schemas.openxmlformats.org/presentationml/2006/main">
  <p:tag name="NUM" val="1"/>
</p:tagLst>
</file>

<file path=ppt/tags/tag239.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40.xml><?xml version="1.0" encoding="utf-8"?>
<p:tagLst xmlns:a="http://schemas.openxmlformats.org/drawingml/2006/main" xmlns:r="http://schemas.openxmlformats.org/officeDocument/2006/relationships" xmlns:p="http://schemas.openxmlformats.org/presentationml/2006/main">
  <p:tag name="NUM" val="3"/>
</p:tagLst>
</file>

<file path=ppt/tags/tag241.xml><?xml version="1.0" encoding="utf-8"?>
<p:tagLst xmlns:a="http://schemas.openxmlformats.org/drawingml/2006/main" xmlns:r="http://schemas.openxmlformats.org/officeDocument/2006/relationships" xmlns:p="http://schemas.openxmlformats.org/presentationml/2006/main">
  <p:tag name="NUM" val="4"/>
</p:tagLst>
</file>

<file path=ppt/tags/tag242.xml><?xml version="1.0" encoding="utf-8"?>
<p:tagLst xmlns:a="http://schemas.openxmlformats.org/drawingml/2006/main" xmlns:r="http://schemas.openxmlformats.org/officeDocument/2006/relationships" xmlns:p="http://schemas.openxmlformats.org/presentationml/2006/main">
  <p:tag name="NUM" val="5"/>
</p:tagLst>
</file>

<file path=ppt/tags/tag243.xml><?xml version="1.0" encoding="utf-8"?>
<p:tagLst xmlns:a="http://schemas.openxmlformats.org/drawingml/2006/main" xmlns:r="http://schemas.openxmlformats.org/officeDocument/2006/relationships" xmlns:p="http://schemas.openxmlformats.org/presentationml/2006/main">
  <p:tag name="NUM" val="6"/>
</p:tagLst>
</file>

<file path=ppt/tags/tag244.xml><?xml version="1.0" encoding="utf-8"?>
<p:tagLst xmlns:a="http://schemas.openxmlformats.org/drawingml/2006/main" xmlns:r="http://schemas.openxmlformats.org/officeDocument/2006/relationships" xmlns:p="http://schemas.openxmlformats.org/presentationml/2006/main">
  <p:tag name="NUM" val="7"/>
</p:tagLst>
</file>

<file path=ppt/tags/tag245.xml><?xml version="1.0" encoding="utf-8"?>
<p:tagLst xmlns:a="http://schemas.openxmlformats.org/drawingml/2006/main" xmlns:r="http://schemas.openxmlformats.org/officeDocument/2006/relationships" xmlns:p="http://schemas.openxmlformats.org/presentationml/2006/main">
  <p:tag name="NUM" val="1"/>
</p:tagLst>
</file>

<file path=ppt/tags/tag246.xml><?xml version="1.0" encoding="utf-8"?>
<p:tagLst xmlns:a="http://schemas.openxmlformats.org/drawingml/2006/main" xmlns:r="http://schemas.openxmlformats.org/officeDocument/2006/relationships" xmlns:p="http://schemas.openxmlformats.org/presentationml/2006/main">
  <p:tag name="NUM" val="2"/>
</p:tagLst>
</file>

<file path=ppt/tags/tag247.xml><?xml version="1.0" encoding="utf-8"?>
<p:tagLst xmlns:a="http://schemas.openxmlformats.org/drawingml/2006/main" xmlns:r="http://schemas.openxmlformats.org/officeDocument/2006/relationships" xmlns:p="http://schemas.openxmlformats.org/presentationml/2006/main">
  <p:tag name="NUM" val="3"/>
</p:tagLst>
</file>

<file path=ppt/tags/tag248.xml><?xml version="1.0" encoding="utf-8"?>
<p:tagLst xmlns:a="http://schemas.openxmlformats.org/drawingml/2006/main" xmlns:r="http://schemas.openxmlformats.org/officeDocument/2006/relationships" xmlns:p="http://schemas.openxmlformats.org/presentationml/2006/main">
  <p:tag name="NUM" val="4"/>
</p:tagLst>
</file>

<file path=ppt/tags/tag249.xml><?xml version="1.0" encoding="utf-8"?>
<p:tagLst xmlns:a="http://schemas.openxmlformats.org/drawingml/2006/main" xmlns:r="http://schemas.openxmlformats.org/officeDocument/2006/relationships" xmlns:p="http://schemas.openxmlformats.org/presentationml/2006/main">
  <p:tag name="NUM" val="5"/>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50.xml><?xml version="1.0" encoding="utf-8"?>
<p:tagLst xmlns:a="http://schemas.openxmlformats.org/drawingml/2006/main" xmlns:r="http://schemas.openxmlformats.org/officeDocument/2006/relationships" xmlns:p="http://schemas.openxmlformats.org/presentationml/2006/main">
  <p:tag name="NUM" val="6"/>
</p:tagLst>
</file>

<file path=ppt/tags/tag251.xml><?xml version="1.0" encoding="utf-8"?>
<p:tagLst xmlns:a="http://schemas.openxmlformats.org/drawingml/2006/main" xmlns:r="http://schemas.openxmlformats.org/officeDocument/2006/relationships" xmlns:p="http://schemas.openxmlformats.org/presentationml/2006/main">
  <p:tag name="NUM" val="1"/>
</p:tagLst>
</file>

<file path=ppt/tags/tag252.xml><?xml version="1.0" encoding="utf-8"?>
<p:tagLst xmlns:a="http://schemas.openxmlformats.org/drawingml/2006/main" xmlns:r="http://schemas.openxmlformats.org/officeDocument/2006/relationships" xmlns:p="http://schemas.openxmlformats.org/presentationml/2006/main">
  <p:tag name="NUM" val="2"/>
</p:tagLst>
</file>

<file path=ppt/tags/tag253.xml><?xml version="1.0" encoding="utf-8"?>
<p:tagLst xmlns:a="http://schemas.openxmlformats.org/drawingml/2006/main" xmlns:r="http://schemas.openxmlformats.org/officeDocument/2006/relationships" xmlns:p="http://schemas.openxmlformats.org/presentationml/2006/main">
  <p:tag name="NUM" val="3"/>
</p:tagLst>
</file>

<file path=ppt/tags/tag254.xml><?xml version="1.0" encoding="utf-8"?>
<p:tagLst xmlns:a="http://schemas.openxmlformats.org/drawingml/2006/main" xmlns:r="http://schemas.openxmlformats.org/officeDocument/2006/relationships" xmlns:p="http://schemas.openxmlformats.org/presentationml/2006/main">
  <p:tag name="NUM" val="4"/>
</p:tagLst>
</file>

<file path=ppt/tags/tag255.xml><?xml version="1.0" encoding="utf-8"?>
<p:tagLst xmlns:a="http://schemas.openxmlformats.org/drawingml/2006/main" xmlns:r="http://schemas.openxmlformats.org/officeDocument/2006/relationships" xmlns:p="http://schemas.openxmlformats.org/presentationml/2006/main">
  <p:tag name="NUM" val="5"/>
</p:tagLst>
</file>

<file path=ppt/tags/tag256.xml><?xml version="1.0" encoding="utf-8"?>
<p:tagLst xmlns:a="http://schemas.openxmlformats.org/drawingml/2006/main" xmlns:r="http://schemas.openxmlformats.org/officeDocument/2006/relationships" xmlns:p="http://schemas.openxmlformats.org/presentationml/2006/main">
  <p:tag name="NUM" val="6"/>
</p:tagLst>
</file>

<file path=ppt/tags/tag257.xml><?xml version="1.0" encoding="utf-8"?>
<p:tagLst xmlns:a="http://schemas.openxmlformats.org/drawingml/2006/main" xmlns:r="http://schemas.openxmlformats.org/officeDocument/2006/relationships" xmlns:p="http://schemas.openxmlformats.org/presentationml/2006/main">
  <p:tag name="NUM" val="7"/>
</p:tagLst>
</file>

<file path=ppt/tags/tag258.xml><?xml version="1.0" encoding="utf-8"?>
<p:tagLst xmlns:a="http://schemas.openxmlformats.org/drawingml/2006/main" xmlns:r="http://schemas.openxmlformats.org/officeDocument/2006/relationships" xmlns:p="http://schemas.openxmlformats.org/presentationml/2006/main">
  <p:tag name="NUM" val="8"/>
</p:tagLst>
</file>

<file path=ppt/tags/tag259.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60.xml><?xml version="1.0" encoding="utf-8"?>
<p:tagLst xmlns:a="http://schemas.openxmlformats.org/drawingml/2006/main" xmlns:r="http://schemas.openxmlformats.org/officeDocument/2006/relationships" xmlns:p="http://schemas.openxmlformats.org/presentationml/2006/main">
  <p:tag name="NUM" val="2"/>
</p:tagLst>
</file>

<file path=ppt/tags/tag261.xml><?xml version="1.0" encoding="utf-8"?>
<p:tagLst xmlns:a="http://schemas.openxmlformats.org/drawingml/2006/main" xmlns:r="http://schemas.openxmlformats.org/officeDocument/2006/relationships" xmlns:p="http://schemas.openxmlformats.org/presentationml/2006/main">
  <p:tag name="NUM" val="3"/>
</p:tagLst>
</file>

<file path=ppt/tags/tag262.xml><?xml version="1.0" encoding="utf-8"?>
<p:tagLst xmlns:a="http://schemas.openxmlformats.org/drawingml/2006/main" xmlns:r="http://schemas.openxmlformats.org/officeDocument/2006/relationships" xmlns:p="http://schemas.openxmlformats.org/presentationml/2006/main">
  <p:tag name="NUM" val="4"/>
</p:tagLst>
</file>

<file path=ppt/tags/tag263.xml><?xml version="1.0" encoding="utf-8"?>
<p:tagLst xmlns:a="http://schemas.openxmlformats.org/drawingml/2006/main" xmlns:r="http://schemas.openxmlformats.org/officeDocument/2006/relationships" xmlns:p="http://schemas.openxmlformats.org/presentationml/2006/main">
  <p:tag name="NUM" val="5"/>
</p:tagLst>
</file>

<file path=ppt/tags/tag264.xml><?xml version="1.0" encoding="utf-8"?>
<p:tagLst xmlns:a="http://schemas.openxmlformats.org/drawingml/2006/main" xmlns:r="http://schemas.openxmlformats.org/officeDocument/2006/relationships" xmlns:p="http://schemas.openxmlformats.org/presentationml/2006/main">
  <p:tag name="NUM" val="6"/>
</p:tagLst>
</file>

<file path=ppt/tags/tag265.xml><?xml version="1.0" encoding="utf-8"?>
<p:tagLst xmlns:a="http://schemas.openxmlformats.org/drawingml/2006/main" xmlns:r="http://schemas.openxmlformats.org/officeDocument/2006/relationships" xmlns:p="http://schemas.openxmlformats.org/presentationml/2006/main">
  <p:tag name="NUM" val="1"/>
</p:tagLst>
</file>

<file path=ppt/tags/tag266.xml><?xml version="1.0" encoding="utf-8"?>
<p:tagLst xmlns:a="http://schemas.openxmlformats.org/drawingml/2006/main" xmlns:r="http://schemas.openxmlformats.org/officeDocument/2006/relationships" xmlns:p="http://schemas.openxmlformats.org/presentationml/2006/main">
  <p:tag name="NUM" val="2"/>
</p:tagLst>
</file>

<file path=ppt/tags/tag267.xml><?xml version="1.0" encoding="utf-8"?>
<p:tagLst xmlns:a="http://schemas.openxmlformats.org/drawingml/2006/main" xmlns:r="http://schemas.openxmlformats.org/officeDocument/2006/relationships" xmlns:p="http://schemas.openxmlformats.org/presentationml/2006/main">
  <p:tag name="NUM" val="3"/>
</p:tagLst>
</file>

<file path=ppt/tags/tag268.xml><?xml version="1.0" encoding="utf-8"?>
<p:tagLst xmlns:a="http://schemas.openxmlformats.org/drawingml/2006/main" xmlns:r="http://schemas.openxmlformats.org/officeDocument/2006/relationships" xmlns:p="http://schemas.openxmlformats.org/presentationml/2006/main">
  <p:tag name="NUM" val="4"/>
</p:tagLst>
</file>

<file path=ppt/tags/tag269.xml><?xml version="1.0" encoding="utf-8"?>
<p:tagLst xmlns:a="http://schemas.openxmlformats.org/drawingml/2006/main" xmlns:r="http://schemas.openxmlformats.org/officeDocument/2006/relationships" xmlns:p="http://schemas.openxmlformats.org/presentationml/2006/main">
  <p:tag name="NUM" val="5"/>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70.xml><?xml version="1.0" encoding="utf-8"?>
<p:tagLst xmlns:a="http://schemas.openxmlformats.org/drawingml/2006/main" xmlns:r="http://schemas.openxmlformats.org/officeDocument/2006/relationships" xmlns:p="http://schemas.openxmlformats.org/presentationml/2006/main">
  <p:tag name="NUM" val="6"/>
</p:tagLst>
</file>

<file path=ppt/tags/tag271.xml><?xml version="1.0" encoding="utf-8"?>
<p:tagLst xmlns:a="http://schemas.openxmlformats.org/drawingml/2006/main" xmlns:r="http://schemas.openxmlformats.org/officeDocument/2006/relationships" xmlns:p="http://schemas.openxmlformats.org/presentationml/2006/main">
  <p:tag name="NUM" val="7"/>
</p:tagLst>
</file>

<file path=ppt/tags/tag272.xml><?xml version="1.0" encoding="utf-8"?>
<p:tagLst xmlns:a="http://schemas.openxmlformats.org/drawingml/2006/main" xmlns:r="http://schemas.openxmlformats.org/officeDocument/2006/relationships" xmlns:p="http://schemas.openxmlformats.org/presentationml/2006/main">
  <p:tag name="NUM" val="8"/>
</p:tagLst>
</file>

<file path=ppt/tags/tag273.xml><?xml version="1.0" encoding="utf-8"?>
<p:tagLst xmlns:a="http://schemas.openxmlformats.org/drawingml/2006/main" xmlns:r="http://schemas.openxmlformats.org/officeDocument/2006/relationships" xmlns:p="http://schemas.openxmlformats.org/presentationml/2006/main">
  <p:tag name="NUM" val="1"/>
</p:tagLst>
</file>

<file path=ppt/tags/tag274.xml><?xml version="1.0" encoding="utf-8"?>
<p:tagLst xmlns:a="http://schemas.openxmlformats.org/drawingml/2006/main" xmlns:r="http://schemas.openxmlformats.org/officeDocument/2006/relationships" xmlns:p="http://schemas.openxmlformats.org/presentationml/2006/main">
  <p:tag name="NUM" val="2"/>
</p:tagLst>
</file>

<file path=ppt/tags/tag275.xml><?xml version="1.0" encoding="utf-8"?>
<p:tagLst xmlns:a="http://schemas.openxmlformats.org/drawingml/2006/main" xmlns:r="http://schemas.openxmlformats.org/officeDocument/2006/relationships" xmlns:p="http://schemas.openxmlformats.org/presentationml/2006/main">
  <p:tag name="NUM" val="1"/>
</p:tagLst>
</file>

<file path=ppt/tags/tag276.xml><?xml version="1.0" encoding="utf-8"?>
<p:tagLst xmlns:a="http://schemas.openxmlformats.org/drawingml/2006/main" xmlns:r="http://schemas.openxmlformats.org/officeDocument/2006/relationships" xmlns:p="http://schemas.openxmlformats.org/presentationml/2006/main">
  <p:tag name="NUM" val="2"/>
</p:tagLst>
</file>

<file path=ppt/tags/tag277.xml><?xml version="1.0" encoding="utf-8"?>
<p:tagLst xmlns:a="http://schemas.openxmlformats.org/drawingml/2006/main" xmlns:r="http://schemas.openxmlformats.org/officeDocument/2006/relationships" xmlns:p="http://schemas.openxmlformats.org/presentationml/2006/main">
  <p:tag name="NUM" val="3"/>
</p:tagLst>
</file>

<file path=ppt/tags/tag278.xml><?xml version="1.0" encoding="utf-8"?>
<p:tagLst xmlns:a="http://schemas.openxmlformats.org/drawingml/2006/main" xmlns:r="http://schemas.openxmlformats.org/officeDocument/2006/relationships" xmlns:p="http://schemas.openxmlformats.org/presentationml/2006/main">
  <p:tag name="NUM" val="4"/>
</p:tagLst>
</file>

<file path=ppt/tags/tag279.xml><?xml version="1.0" encoding="utf-8"?>
<p:tagLst xmlns:a="http://schemas.openxmlformats.org/drawingml/2006/main" xmlns:r="http://schemas.openxmlformats.org/officeDocument/2006/relationships" xmlns:p="http://schemas.openxmlformats.org/presentationml/2006/main">
  <p:tag name="NUM" val="5"/>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80.xml><?xml version="1.0" encoding="utf-8"?>
<p:tagLst xmlns:a="http://schemas.openxmlformats.org/drawingml/2006/main" xmlns:r="http://schemas.openxmlformats.org/officeDocument/2006/relationships" xmlns:p="http://schemas.openxmlformats.org/presentationml/2006/main">
  <p:tag name="NUM" val="1"/>
</p:tagLst>
</file>

<file path=ppt/tags/tag281.xml><?xml version="1.0" encoding="utf-8"?>
<p:tagLst xmlns:a="http://schemas.openxmlformats.org/drawingml/2006/main" xmlns:r="http://schemas.openxmlformats.org/officeDocument/2006/relationships" xmlns:p="http://schemas.openxmlformats.org/presentationml/2006/main">
  <p:tag name="NUM" val="2"/>
</p:tagLst>
</file>

<file path=ppt/tags/tag282.xml><?xml version="1.0" encoding="utf-8"?>
<p:tagLst xmlns:a="http://schemas.openxmlformats.org/drawingml/2006/main" xmlns:r="http://schemas.openxmlformats.org/officeDocument/2006/relationships" xmlns:p="http://schemas.openxmlformats.org/presentationml/2006/main">
  <p:tag name="NUM" val="3"/>
</p:tagLst>
</file>

<file path=ppt/tags/tag283.xml><?xml version="1.0" encoding="utf-8"?>
<p:tagLst xmlns:a="http://schemas.openxmlformats.org/drawingml/2006/main" xmlns:r="http://schemas.openxmlformats.org/officeDocument/2006/relationships" xmlns:p="http://schemas.openxmlformats.org/presentationml/2006/main">
  <p:tag name="NUM" val="4"/>
</p:tagLst>
</file>

<file path=ppt/tags/tag284.xml><?xml version="1.0" encoding="utf-8"?>
<p:tagLst xmlns:a="http://schemas.openxmlformats.org/drawingml/2006/main" xmlns:r="http://schemas.openxmlformats.org/officeDocument/2006/relationships" xmlns:p="http://schemas.openxmlformats.org/presentationml/2006/main">
  <p:tag name="NUM" val="5"/>
</p:tagLst>
</file>

<file path=ppt/tags/tag285.xml><?xml version="1.0" encoding="utf-8"?>
<p:tagLst xmlns:a="http://schemas.openxmlformats.org/drawingml/2006/main" xmlns:r="http://schemas.openxmlformats.org/officeDocument/2006/relationships" xmlns:p="http://schemas.openxmlformats.org/presentationml/2006/main">
  <p:tag name="NUM" val="6"/>
</p:tagLst>
</file>

<file path=ppt/tags/tag286.xml><?xml version="1.0" encoding="utf-8"?>
<p:tagLst xmlns:a="http://schemas.openxmlformats.org/drawingml/2006/main" xmlns:r="http://schemas.openxmlformats.org/officeDocument/2006/relationships" xmlns:p="http://schemas.openxmlformats.org/presentationml/2006/main">
  <p:tag name="NUM" val="1"/>
</p:tagLst>
</file>

<file path=ppt/tags/tag287.xml><?xml version="1.0" encoding="utf-8"?>
<p:tagLst xmlns:a="http://schemas.openxmlformats.org/drawingml/2006/main" xmlns:r="http://schemas.openxmlformats.org/officeDocument/2006/relationships" xmlns:p="http://schemas.openxmlformats.org/presentationml/2006/main">
  <p:tag name="NUM" val="2"/>
</p:tagLst>
</file>

<file path=ppt/tags/tag288.xml><?xml version="1.0" encoding="utf-8"?>
<p:tagLst xmlns:a="http://schemas.openxmlformats.org/drawingml/2006/main" xmlns:r="http://schemas.openxmlformats.org/officeDocument/2006/relationships" xmlns:p="http://schemas.openxmlformats.org/presentationml/2006/main">
  <p:tag name="NUM" val="3"/>
</p:tagLst>
</file>

<file path=ppt/tags/tag289.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3"/>
</p:tagLst>
</file>

<file path=ppt/tags/tag290.xml><?xml version="1.0" encoding="utf-8"?>
<p:tagLst xmlns:a="http://schemas.openxmlformats.org/drawingml/2006/main" xmlns:r="http://schemas.openxmlformats.org/officeDocument/2006/relationships" xmlns:p="http://schemas.openxmlformats.org/presentationml/2006/main">
  <p:tag name="NUM" val="5"/>
</p:tagLst>
</file>

<file path=ppt/tags/tag291.xml><?xml version="1.0" encoding="utf-8"?>
<p:tagLst xmlns:a="http://schemas.openxmlformats.org/drawingml/2006/main" xmlns:r="http://schemas.openxmlformats.org/officeDocument/2006/relationships" xmlns:p="http://schemas.openxmlformats.org/presentationml/2006/main">
  <p:tag name="NUM" val="6"/>
</p:tagLst>
</file>

<file path=ppt/tags/tag292.xml><?xml version="1.0" encoding="utf-8"?>
<p:tagLst xmlns:a="http://schemas.openxmlformats.org/drawingml/2006/main" xmlns:r="http://schemas.openxmlformats.org/officeDocument/2006/relationships" xmlns:p="http://schemas.openxmlformats.org/presentationml/2006/main">
  <p:tag name="NUM" val="1"/>
</p:tagLst>
</file>

<file path=ppt/tags/tag293.xml><?xml version="1.0" encoding="utf-8"?>
<p:tagLst xmlns:a="http://schemas.openxmlformats.org/drawingml/2006/main" xmlns:r="http://schemas.openxmlformats.org/officeDocument/2006/relationships" xmlns:p="http://schemas.openxmlformats.org/presentationml/2006/main">
  <p:tag name="NUM" val="2"/>
</p:tagLst>
</file>

<file path=ppt/tags/tag294.xml><?xml version="1.0" encoding="utf-8"?>
<p:tagLst xmlns:a="http://schemas.openxmlformats.org/drawingml/2006/main" xmlns:r="http://schemas.openxmlformats.org/officeDocument/2006/relationships" xmlns:p="http://schemas.openxmlformats.org/presentationml/2006/main">
  <p:tag name="NUM" val="3"/>
</p:tagLst>
</file>

<file path=ppt/tags/tag295.xml><?xml version="1.0" encoding="utf-8"?>
<p:tagLst xmlns:a="http://schemas.openxmlformats.org/drawingml/2006/main" xmlns:r="http://schemas.openxmlformats.org/officeDocument/2006/relationships" xmlns:p="http://schemas.openxmlformats.org/presentationml/2006/main">
  <p:tag name="NUM" val="4"/>
</p:tagLst>
</file>

<file path=ppt/tags/tag296.xml><?xml version="1.0" encoding="utf-8"?>
<p:tagLst xmlns:a="http://schemas.openxmlformats.org/drawingml/2006/main" xmlns:r="http://schemas.openxmlformats.org/officeDocument/2006/relationships" xmlns:p="http://schemas.openxmlformats.org/presentationml/2006/main">
  <p:tag name="NUM" val="5"/>
</p:tagLst>
</file>

<file path=ppt/tags/tag297.xml><?xml version="1.0" encoding="utf-8"?>
<p:tagLst xmlns:a="http://schemas.openxmlformats.org/drawingml/2006/main" xmlns:r="http://schemas.openxmlformats.org/officeDocument/2006/relationships" xmlns:p="http://schemas.openxmlformats.org/presentationml/2006/main">
  <p:tag name="NUM" val="6"/>
</p:tagLst>
</file>

<file path=ppt/tags/tag298.xml><?xml version="1.0" encoding="utf-8"?>
<p:tagLst xmlns:a="http://schemas.openxmlformats.org/drawingml/2006/main" xmlns:r="http://schemas.openxmlformats.org/officeDocument/2006/relationships" xmlns:p="http://schemas.openxmlformats.org/presentationml/2006/main">
  <p:tag name="NUM" val="1"/>
</p:tagLst>
</file>

<file path=ppt/tags/tag299.xml><?xml version="1.0" encoding="utf-8"?>
<p:tagLst xmlns:a="http://schemas.openxmlformats.org/drawingml/2006/main" xmlns:r="http://schemas.openxmlformats.org/officeDocument/2006/relationships" xmlns:p="http://schemas.openxmlformats.org/presentationml/2006/main">
  <p:tag name="NUM" val="2"/>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00.xml><?xml version="1.0" encoding="utf-8"?>
<p:tagLst xmlns:a="http://schemas.openxmlformats.org/drawingml/2006/main" xmlns:r="http://schemas.openxmlformats.org/officeDocument/2006/relationships" xmlns:p="http://schemas.openxmlformats.org/presentationml/2006/main">
  <p:tag name="NUM" val="3"/>
</p:tagLst>
</file>

<file path=ppt/tags/tag301.xml><?xml version="1.0" encoding="utf-8"?>
<p:tagLst xmlns:a="http://schemas.openxmlformats.org/drawingml/2006/main" xmlns:r="http://schemas.openxmlformats.org/officeDocument/2006/relationships" xmlns:p="http://schemas.openxmlformats.org/presentationml/2006/main">
  <p:tag name="NUM" val="4"/>
</p:tagLst>
</file>

<file path=ppt/tags/tag302.xml><?xml version="1.0" encoding="utf-8"?>
<p:tagLst xmlns:a="http://schemas.openxmlformats.org/drawingml/2006/main" xmlns:r="http://schemas.openxmlformats.org/officeDocument/2006/relationships" xmlns:p="http://schemas.openxmlformats.org/presentationml/2006/main">
  <p:tag name="NUM" val="5"/>
</p:tagLst>
</file>

<file path=ppt/tags/tag303.xml><?xml version="1.0" encoding="utf-8"?>
<p:tagLst xmlns:a="http://schemas.openxmlformats.org/drawingml/2006/main" xmlns:r="http://schemas.openxmlformats.org/officeDocument/2006/relationships" xmlns:p="http://schemas.openxmlformats.org/presentationml/2006/main">
  <p:tag name="NUM" val="6"/>
</p:tagLst>
</file>

<file path=ppt/tags/tag304.xml><?xml version="1.0" encoding="utf-8"?>
<p:tagLst xmlns:a="http://schemas.openxmlformats.org/drawingml/2006/main" xmlns:r="http://schemas.openxmlformats.org/officeDocument/2006/relationships" xmlns:p="http://schemas.openxmlformats.org/presentationml/2006/main">
  <p:tag name="NUM" val="1"/>
</p:tagLst>
</file>

<file path=ppt/tags/tag305.xml><?xml version="1.0" encoding="utf-8"?>
<p:tagLst xmlns:a="http://schemas.openxmlformats.org/drawingml/2006/main" xmlns:r="http://schemas.openxmlformats.org/officeDocument/2006/relationships" xmlns:p="http://schemas.openxmlformats.org/presentationml/2006/main">
  <p:tag name="NUM" val="2"/>
</p:tagLst>
</file>

<file path=ppt/tags/tag306.xml><?xml version="1.0" encoding="utf-8"?>
<p:tagLst xmlns:a="http://schemas.openxmlformats.org/drawingml/2006/main" xmlns:r="http://schemas.openxmlformats.org/officeDocument/2006/relationships" xmlns:p="http://schemas.openxmlformats.org/presentationml/2006/main">
  <p:tag name="NUM" val="3"/>
</p:tagLst>
</file>

<file path=ppt/tags/tag307.xml><?xml version="1.0" encoding="utf-8"?>
<p:tagLst xmlns:a="http://schemas.openxmlformats.org/drawingml/2006/main" xmlns:r="http://schemas.openxmlformats.org/officeDocument/2006/relationships" xmlns:p="http://schemas.openxmlformats.org/presentationml/2006/main">
  <p:tag name="NUM" val="4"/>
</p:tagLst>
</file>

<file path=ppt/tags/tag308.xml><?xml version="1.0" encoding="utf-8"?>
<p:tagLst xmlns:a="http://schemas.openxmlformats.org/drawingml/2006/main" xmlns:r="http://schemas.openxmlformats.org/officeDocument/2006/relationships" xmlns:p="http://schemas.openxmlformats.org/presentationml/2006/main">
  <p:tag name="NUM" val="5"/>
</p:tagLst>
</file>

<file path=ppt/tags/tag309.xml><?xml version="1.0" encoding="utf-8"?>
<p:tagLst xmlns:a="http://schemas.openxmlformats.org/drawingml/2006/main" xmlns:r="http://schemas.openxmlformats.org/officeDocument/2006/relationships" xmlns:p="http://schemas.openxmlformats.org/presentationml/2006/main">
  <p:tag name="NUM" val="6"/>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10.xml><?xml version="1.0" encoding="utf-8"?>
<p:tagLst xmlns:a="http://schemas.openxmlformats.org/drawingml/2006/main" xmlns:r="http://schemas.openxmlformats.org/officeDocument/2006/relationships" xmlns:p="http://schemas.openxmlformats.org/presentationml/2006/main">
  <p:tag name="NUM" val="1"/>
</p:tagLst>
</file>

<file path=ppt/tags/tag311.xml><?xml version="1.0" encoding="utf-8"?>
<p:tagLst xmlns:a="http://schemas.openxmlformats.org/drawingml/2006/main" xmlns:r="http://schemas.openxmlformats.org/officeDocument/2006/relationships" xmlns:p="http://schemas.openxmlformats.org/presentationml/2006/main">
  <p:tag name="NUM" val="2"/>
</p:tagLst>
</file>

<file path=ppt/tags/tag312.xml><?xml version="1.0" encoding="utf-8"?>
<p:tagLst xmlns:a="http://schemas.openxmlformats.org/drawingml/2006/main" xmlns:r="http://schemas.openxmlformats.org/officeDocument/2006/relationships" xmlns:p="http://schemas.openxmlformats.org/presentationml/2006/main">
  <p:tag name="NUM" val="3"/>
</p:tagLst>
</file>

<file path=ppt/tags/tag313.xml><?xml version="1.0" encoding="utf-8"?>
<p:tagLst xmlns:a="http://schemas.openxmlformats.org/drawingml/2006/main" xmlns:r="http://schemas.openxmlformats.org/officeDocument/2006/relationships" xmlns:p="http://schemas.openxmlformats.org/presentationml/2006/main">
  <p:tag name="NUM" val="4"/>
</p:tagLst>
</file>

<file path=ppt/tags/tag314.xml><?xml version="1.0" encoding="utf-8"?>
<p:tagLst xmlns:a="http://schemas.openxmlformats.org/drawingml/2006/main" xmlns:r="http://schemas.openxmlformats.org/officeDocument/2006/relationships" xmlns:p="http://schemas.openxmlformats.org/presentationml/2006/main">
  <p:tag name="NUM" val="5"/>
</p:tagLst>
</file>

<file path=ppt/tags/tag315.xml><?xml version="1.0" encoding="utf-8"?>
<p:tagLst xmlns:a="http://schemas.openxmlformats.org/drawingml/2006/main" xmlns:r="http://schemas.openxmlformats.org/officeDocument/2006/relationships" xmlns:p="http://schemas.openxmlformats.org/presentationml/2006/main">
  <p:tag name="NUM" val="6"/>
</p:tagLst>
</file>

<file path=ppt/tags/tag316.xml><?xml version="1.0" encoding="utf-8"?>
<p:tagLst xmlns:a="http://schemas.openxmlformats.org/drawingml/2006/main" xmlns:r="http://schemas.openxmlformats.org/officeDocument/2006/relationships" xmlns:p="http://schemas.openxmlformats.org/presentationml/2006/main">
  <p:tag name="NUM" val="1"/>
</p:tagLst>
</file>

<file path=ppt/tags/tag317.xml><?xml version="1.0" encoding="utf-8"?>
<p:tagLst xmlns:a="http://schemas.openxmlformats.org/drawingml/2006/main" xmlns:r="http://schemas.openxmlformats.org/officeDocument/2006/relationships" xmlns:p="http://schemas.openxmlformats.org/presentationml/2006/main">
  <p:tag name="NUM" val="2"/>
</p:tagLst>
</file>

<file path=ppt/tags/tag318.xml><?xml version="1.0" encoding="utf-8"?>
<p:tagLst xmlns:a="http://schemas.openxmlformats.org/drawingml/2006/main" xmlns:r="http://schemas.openxmlformats.org/officeDocument/2006/relationships" xmlns:p="http://schemas.openxmlformats.org/presentationml/2006/main">
  <p:tag name="NUM" val="3"/>
</p:tagLst>
</file>

<file path=ppt/tags/tag319.xml><?xml version="1.0" encoding="utf-8"?>
<p:tagLst xmlns:a="http://schemas.openxmlformats.org/drawingml/2006/main" xmlns:r="http://schemas.openxmlformats.org/officeDocument/2006/relationships" xmlns:p="http://schemas.openxmlformats.org/presentationml/2006/main">
  <p:tag name="NUM" val="4"/>
</p:tagLst>
</file>

<file path=ppt/tags/tag32.xml><?xml version="1.0" encoding="utf-8"?>
<p:tagLst xmlns:a="http://schemas.openxmlformats.org/drawingml/2006/main" xmlns:r="http://schemas.openxmlformats.org/officeDocument/2006/relationships" xmlns:p="http://schemas.openxmlformats.org/presentationml/2006/main">
  <p:tag name="NUM" val="3"/>
</p:tagLst>
</file>

<file path=ppt/tags/tag320.xml><?xml version="1.0" encoding="utf-8"?>
<p:tagLst xmlns:a="http://schemas.openxmlformats.org/drawingml/2006/main" xmlns:r="http://schemas.openxmlformats.org/officeDocument/2006/relationships" xmlns:p="http://schemas.openxmlformats.org/presentationml/2006/main">
  <p:tag name="NUM" val="5"/>
</p:tagLst>
</file>

<file path=ppt/tags/tag321.xml><?xml version="1.0" encoding="utf-8"?>
<p:tagLst xmlns:a="http://schemas.openxmlformats.org/drawingml/2006/main" xmlns:r="http://schemas.openxmlformats.org/officeDocument/2006/relationships" xmlns:p="http://schemas.openxmlformats.org/presentationml/2006/main">
  <p:tag name="NUM" val="6"/>
</p:tagLst>
</file>

<file path=ppt/tags/tag322.xml><?xml version="1.0" encoding="utf-8"?>
<p:tagLst xmlns:a="http://schemas.openxmlformats.org/drawingml/2006/main" xmlns:r="http://schemas.openxmlformats.org/officeDocument/2006/relationships" xmlns:p="http://schemas.openxmlformats.org/presentationml/2006/main">
  <p:tag name="NUM" val="1"/>
</p:tagLst>
</file>

<file path=ppt/tags/tag323.xml><?xml version="1.0" encoding="utf-8"?>
<p:tagLst xmlns:a="http://schemas.openxmlformats.org/drawingml/2006/main" xmlns:r="http://schemas.openxmlformats.org/officeDocument/2006/relationships" xmlns:p="http://schemas.openxmlformats.org/presentationml/2006/main">
  <p:tag name="NUM" val="2"/>
</p:tagLst>
</file>

<file path=ppt/tags/tag324.xml><?xml version="1.0" encoding="utf-8"?>
<p:tagLst xmlns:a="http://schemas.openxmlformats.org/drawingml/2006/main" xmlns:r="http://schemas.openxmlformats.org/officeDocument/2006/relationships" xmlns:p="http://schemas.openxmlformats.org/presentationml/2006/main">
  <p:tag name="NUM" val="3"/>
</p:tagLst>
</file>

<file path=ppt/tags/tag325.xml><?xml version="1.0" encoding="utf-8"?>
<p:tagLst xmlns:a="http://schemas.openxmlformats.org/drawingml/2006/main" xmlns:r="http://schemas.openxmlformats.org/officeDocument/2006/relationships" xmlns:p="http://schemas.openxmlformats.org/presentationml/2006/main">
  <p:tag name="NUM" val="4"/>
</p:tagLst>
</file>

<file path=ppt/tags/tag326.xml><?xml version="1.0" encoding="utf-8"?>
<p:tagLst xmlns:a="http://schemas.openxmlformats.org/drawingml/2006/main" xmlns:r="http://schemas.openxmlformats.org/officeDocument/2006/relationships" xmlns:p="http://schemas.openxmlformats.org/presentationml/2006/main">
  <p:tag name="NUM" val="5"/>
</p:tagLst>
</file>

<file path=ppt/tags/tag327.xml><?xml version="1.0" encoding="utf-8"?>
<p:tagLst xmlns:a="http://schemas.openxmlformats.org/drawingml/2006/main" xmlns:r="http://schemas.openxmlformats.org/officeDocument/2006/relationships" xmlns:p="http://schemas.openxmlformats.org/presentationml/2006/main">
  <p:tag name="NUM" val="6"/>
</p:tagLst>
</file>

<file path=ppt/tags/tag328.xml><?xml version="1.0" encoding="utf-8"?>
<p:tagLst xmlns:a="http://schemas.openxmlformats.org/drawingml/2006/main" xmlns:r="http://schemas.openxmlformats.org/officeDocument/2006/relationships" xmlns:p="http://schemas.openxmlformats.org/presentationml/2006/main">
  <p:tag name="NUM" val="1"/>
</p:tagLst>
</file>

<file path=ppt/tags/tag329.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4"/>
</p:tagLst>
</file>

<file path=ppt/tags/tag330.xml><?xml version="1.0" encoding="utf-8"?>
<p:tagLst xmlns:a="http://schemas.openxmlformats.org/drawingml/2006/main" xmlns:r="http://schemas.openxmlformats.org/officeDocument/2006/relationships" xmlns:p="http://schemas.openxmlformats.org/presentationml/2006/main">
  <p:tag name="NUM" val="3"/>
</p:tagLst>
</file>

<file path=ppt/tags/tag331.xml><?xml version="1.0" encoding="utf-8"?>
<p:tagLst xmlns:a="http://schemas.openxmlformats.org/drawingml/2006/main" xmlns:r="http://schemas.openxmlformats.org/officeDocument/2006/relationships" xmlns:p="http://schemas.openxmlformats.org/presentationml/2006/main">
  <p:tag name="NUM" val="4"/>
</p:tagLst>
</file>

<file path=ppt/tags/tag332.xml><?xml version="1.0" encoding="utf-8"?>
<p:tagLst xmlns:a="http://schemas.openxmlformats.org/drawingml/2006/main" xmlns:r="http://schemas.openxmlformats.org/officeDocument/2006/relationships" xmlns:p="http://schemas.openxmlformats.org/presentationml/2006/main">
  <p:tag name="NUM" val="5"/>
</p:tagLst>
</file>

<file path=ppt/tags/tag333.xml><?xml version="1.0" encoding="utf-8"?>
<p:tagLst xmlns:a="http://schemas.openxmlformats.org/drawingml/2006/main" xmlns:r="http://schemas.openxmlformats.org/officeDocument/2006/relationships" xmlns:p="http://schemas.openxmlformats.org/presentationml/2006/main">
  <p:tag name="NUM" val="6"/>
</p:tagLst>
</file>

<file path=ppt/tags/tag334.xml><?xml version="1.0" encoding="utf-8"?>
<p:tagLst xmlns:a="http://schemas.openxmlformats.org/drawingml/2006/main" xmlns:r="http://schemas.openxmlformats.org/officeDocument/2006/relationships" xmlns:p="http://schemas.openxmlformats.org/presentationml/2006/main">
  <p:tag name="NUM" val="1"/>
</p:tagLst>
</file>

<file path=ppt/tags/tag335.xml><?xml version="1.0" encoding="utf-8"?>
<p:tagLst xmlns:a="http://schemas.openxmlformats.org/drawingml/2006/main" xmlns:r="http://schemas.openxmlformats.org/officeDocument/2006/relationships" xmlns:p="http://schemas.openxmlformats.org/presentationml/2006/main">
  <p:tag name="NUM" val="2"/>
</p:tagLst>
</file>

<file path=ppt/tags/tag336.xml><?xml version="1.0" encoding="utf-8"?>
<p:tagLst xmlns:a="http://schemas.openxmlformats.org/drawingml/2006/main" xmlns:r="http://schemas.openxmlformats.org/officeDocument/2006/relationships" xmlns:p="http://schemas.openxmlformats.org/presentationml/2006/main">
  <p:tag name="NUM" val="3"/>
</p:tagLst>
</file>

<file path=ppt/tags/tag337.xml><?xml version="1.0" encoding="utf-8"?>
<p:tagLst xmlns:a="http://schemas.openxmlformats.org/drawingml/2006/main" xmlns:r="http://schemas.openxmlformats.org/officeDocument/2006/relationships" xmlns:p="http://schemas.openxmlformats.org/presentationml/2006/main">
  <p:tag name="NUM" val="4"/>
</p:tagLst>
</file>

<file path=ppt/tags/tag338.xml><?xml version="1.0" encoding="utf-8"?>
<p:tagLst xmlns:a="http://schemas.openxmlformats.org/drawingml/2006/main" xmlns:r="http://schemas.openxmlformats.org/officeDocument/2006/relationships" xmlns:p="http://schemas.openxmlformats.org/presentationml/2006/main">
  <p:tag name="NUM" val="5"/>
</p:tagLst>
</file>

<file path=ppt/tags/tag339.xml><?xml version="1.0" encoding="utf-8"?>
<p:tagLst xmlns:a="http://schemas.openxmlformats.org/drawingml/2006/main" xmlns:r="http://schemas.openxmlformats.org/officeDocument/2006/relationships" xmlns:p="http://schemas.openxmlformats.org/presentationml/2006/main">
  <p:tag name="NUM" val="6"/>
</p:tagLst>
</file>

<file path=ppt/tags/tag34.xml><?xml version="1.0" encoding="utf-8"?>
<p:tagLst xmlns:a="http://schemas.openxmlformats.org/drawingml/2006/main" xmlns:r="http://schemas.openxmlformats.org/officeDocument/2006/relationships" xmlns:p="http://schemas.openxmlformats.org/presentationml/2006/main">
  <p:tag name="NUM" val="5"/>
</p:tagLst>
</file>

<file path=ppt/tags/tag340.xml><?xml version="1.0" encoding="utf-8"?>
<p:tagLst xmlns:a="http://schemas.openxmlformats.org/drawingml/2006/main" xmlns:r="http://schemas.openxmlformats.org/officeDocument/2006/relationships" xmlns:p="http://schemas.openxmlformats.org/presentationml/2006/main">
  <p:tag name="NUM" val="1"/>
</p:tagLst>
</file>

<file path=ppt/tags/tag341.xml><?xml version="1.0" encoding="utf-8"?>
<p:tagLst xmlns:a="http://schemas.openxmlformats.org/drawingml/2006/main" xmlns:r="http://schemas.openxmlformats.org/officeDocument/2006/relationships" xmlns:p="http://schemas.openxmlformats.org/presentationml/2006/main">
  <p:tag name="NUM" val="2"/>
</p:tagLst>
</file>

<file path=ppt/tags/tag342.xml><?xml version="1.0" encoding="utf-8"?>
<p:tagLst xmlns:a="http://schemas.openxmlformats.org/drawingml/2006/main" xmlns:r="http://schemas.openxmlformats.org/officeDocument/2006/relationships" xmlns:p="http://schemas.openxmlformats.org/presentationml/2006/main">
  <p:tag name="NUM" val="3"/>
</p:tagLst>
</file>

<file path=ppt/tags/tag343.xml><?xml version="1.0" encoding="utf-8"?>
<p:tagLst xmlns:a="http://schemas.openxmlformats.org/drawingml/2006/main" xmlns:r="http://schemas.openxmlformats.org/officeDocument/2006/relationships" xmlns:p="http://schemas.openxmlformats.org/presentationml/2006/main">
  <p:tag name="NUM" val="4"/>
</p:tagLst>
</file>

<file path=ppt/tags/tag344.xml><?xml version="1.0" encoding="utf-8"?>
<p:tagLst xmlns:a="http://schemas.openxmlformats.org/drawingml/2006/main" xmlns:r="http://schemas.openxmlformats.org/officeDocument/2006/relationships" xmlns:p="http://schemas.openxmlformats.org/presentationml/2006/main">
  <p:tag name="NUM" val="5"/>
</p:tagLst>
</file>

<file path=ppt/tags/tag345.xml><?xml version="1.0" encoding="utf-8"?>
<p:tagLst xmlns:a="http://schemas.openxmlformats.org/drawingml/2006/main" xmlns:r="http://schemas.openxmlformats.org/officeDocument/2006/relationships" xmlns:p="http://schemas.openxmlformats.org/presentationml/2006/main">
  <p:tag name="NUM" val="6"/>
</p:tagLst>
</file>

<file path=ppt/tags/tag346.xml><?xml version="1.0" encoding="utf-8"?>
<p:tagLst xmlns:a="http://schemas.openxmlformats.org/drawingml/2006/main" xmlns:r="http://schemas.openxmlformats.org/officeDocument/2006/relationships" xmlns:p="http://schemas.openxmlformats.org/presentationml/2006/main">
  <p:tag name="NUM" val="1"/>
</p:tagLst>
</file>

<file path=ppt/tags/tag347.xml><?xml version="1.0" encoding="utf-8"?>
<p:tagLst xmlns:a="http://schemas.openxmlformats.org/drawingml/2006/main" xmlns:r="http://schemas.openxmlformats.org/officeDocument/2006/relationships" xmlns:p="http://schemas.openxmlformats.org/presentationml/2006/main">
  <p:tag name="NUM" val="2"/>
</p:tagLst>
</file>

<file path=ppt/tags/tag348.xml><?xml version="1.0" encoding="utf-8"?>
<p:tagLst xmlns:a="http://schemas.openxmlformats.org/drawingml/2006/main" xmlns:r="http://schemas.openxmlformats.org/officeDocument/2006/relationships" xmlns:p="http://schemas.openxmlformats.org/presentationml/2006/main">
  <p:tag name="NUM" val="3"/>
</p:tagLst>
</file>

<file path=ppt/tags/tag349.xml><?xml version="1.0" encoding="utf-8"?>
<p:tagLst xmlns:a="http://schemas.openxmlformats.org/drawingml/2006/main" xmlns:r="http://schemas.openxmlformats.org/officeDocument/2006/relationships" xmlns:p="http://schemas.openxmlformats.org/presentationml/2006/main">
  <p:tag name="NUM" val="4"/>
</p:tagLst>
</file>

<file path=ppt/tags/tag35.xml><?xml version="1.0" encoding="utf-8"?>
<p:tagLst xmlns:a="http://schemas.openxmlformats.org/drawingml/2006/main" xmlns:r="http://schemas.openxmlformats.org/officeDocument/2006/relationships" xmlns:p="http://schemas.openxmlformats.org/presentationml/2006/main">
  <p:tag name="NUM" val="6"/>
</p:tagLst>
</file>

<file path=ppt/tags/tag350.xml><?xml version="1.0" encoding="utf-8"?>
<p:tagLst xmlns:a="http://schemas.openxmlformats.org/drawingml/2006/main" xmlns:r="http://schemas.openxmlformats.org/officeDocument/2006/relationships" xmlns:p="http://schemas.openxmlformats.org/presentationml/2006/main">
  <p:tag name="NUM" val="5"/>
</p:tagLst>
</file>

<file path=ppt/tags/tag351.xml><?xml version="1.0" encoding="utf-8"?>
<p:tagLst xmlns:a="http://schemas.openxmlformats.org/drawingml/2006/main" xmlns:r="http://schemas.openxmlformats.org/officeDocument/2006/relationships" xmlns:p="http://schemas.openxmlformats.org/presentationml/2006/main">
  <p:tag name="NUM" val="6"/>
</p:tagLst>
</file>

<file path=ppt/tags/tag352.xml><?xml version="1.0" encoding="utf-8"?>
<p:tagLst xmlns:a="http://schemas.openxmlformats.org/drawingml/2006/main" xmlns:r="http://schemas.openxmlformats.org/officeDocument/2006/relationships" xmlns:p="http://schemas.openxmlformats.org/presentationml/2006/main">
  <p:tag name="NUM" val="1"/>
</p:tagLst>
</file>

<file path=ppt/tags/tag353.xml><?xml version="1.0" encoding="utf-8"?>
<p:tagLst xmlns:a="http://schemas.openxmlformats.org/drawingml/2006/main" xmlns:r="http://schemas.openxmlformats.org/officeDocument/2006/relationships" xmlns:p="http://schemas.openxmlformats.org/presentationml/2006/main">
  <p:tag name="NUM" val="2"/>
</p:tagLst>
</file>

<file path=ppt/tags/tag354.xml><?xml version="1.0" encoding="utf-8"?>
<p:tagLst xmlns:a="http://schemas.openxmlformats.org/drawingml/2006/main" xmlns:r="http://schemas.openxmlformats.org/officeDocument/2006/relationships" xmlns:p="http://schemas.openxmlformats.org/presentationml/2006/main">
  <p:tag name="NUM" val="3"/>
</p:tagLst>
</file>

<file path=ppt/tags/tag355.xml><?xml version="1.0" encoding="utf-8"?>
<p:tagLst xmlns:a="http://schemas.openxmlformats.org/drawingml/2006/main" xmlns:r="http://schemas.openxmlformats.org/officeDocument/2006/relationships" xmlns:p="http://schemas.openxmlformats.org/presentationml/2006/main">
  <p:tag name="NUM" val="4"/>
</p:tagLst>
</file>

<file path=ppt/tags/tag356.xml><?xml version="1.0" encoding="utf-8"?>
<p:tagLst xmlns:a="http://schemas.openxmlformats.org/drawingml/2006/main" xmlns:r="http://schemas.openxmlformats.org/officeDocument/2006/relationships" xmlns:p="http://schemas.openxmlformats.org/presentationml/2006/main">
  <p:tag name="NUM" val="5"/>
</p:tagLst>
</file>

<file path=ppt/tags/tag357.xml><?xml version="1.0" encoding="utf-8"?>
<p:tagLst xmlns:a="http://schemas.openxmlformats.org/drawingml/2006/main" xmlns:r="http://schemas.openxmlformats.org/officeDocument/2006/relationships" xmlns:p="http://schemas.openxmlformats.org/presentationml/2006/main">
  <p:tag name="NUM" val="6"/>
</p:tagLst>
</file>

<file path=ppt/tags/tag358.xml><?xml version="1.0" encoding="utf-8"?>
<p:tagLst xmlns:a="http://schemas.openxmlformats.org/drawingml/2006/main" xmlns:r="http://schemas.openxmlformats.org/officeDocument/2006/relationships" xmlns:p="http://schemas.openxmlformats.org/presentationml/2006/main">
  <p:tag name="NUM" val="1"/>
</p:tagLst>
</file>

<file path=ppt/tags/tag359.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1"/>
</p:tagLst>
</file>

<file path=ppt/tags/tag360.xml><?xml version="1.0" encoding="utf-8"?>
<p:tagLst xmlns:a="http://schemas.openxmlformats.org/drawingml/2006/main" xmlns:r="http://schemas.openxmlformats.org/officeDocument/2006/relationships" xmlns:p="http://schemas.openxmlformats.org/presentationml/2006/main">
  <p:tag name="NUM" val="3"/>
</p:tagLst>
</file>

<file path=ppt/tags/tag361.xml><?xml version="1.0" encoding="utf-8"?>
<p:tagLst xmlns:a="http://schemas.openxmlformats.org/drawingml/2006/main" xmlns:r="http://schemas.openxmlformats.org/officeDocument/2006/relationships" xmlns:p="http://schemas.openxmlformats.org/presentationml/2006/main">
  <p:tag name="NUM" val="4"/>
</p:tagLst>
</file>

<file path=ppt/tags/tag362.xml><?xml version="1.0" encoding="utf-8"?>
<p:tagLst xmlns:a="http://schemas.openxmlformats.org/drawingml/2006/main" xmlns:r="http://schemas.openxmlformats.org/officeDocument/2006/relationships" xmlns:p="http://schemas.openxmlformats.org/presentationml/2006/main">
  <p:tag name="NUM" val="5"/>
</p:tagLst>
</file>

<file path=ppt/tags/tag363.xml><?xml version="1.0" encoding="utf-8"?>
<p:tagLst xmlns:a="http://schemas.openxmlformats.org/drawingml/2006/main" xmlns:r="http://schemas.openxmlformats.org/officeDocument/2006/relationships" xmlns:p="http://schemas.openxmlformats.org/presentationml/2006/main">
  <p:tag name="NUM" val="6"/>
</p:tagLst>
</file>

<file path=ppt/tags/tag364.xml><?xml version="1.0" encoding="utf-8"?>
<p:tagLst xmlns:a="http://schemas.openxmlformats.org/drawingml/2006/main" xmlns:r="http://schemas.openxmlformats.org/officeDocument/2006/relationships" xmlns:p="http://schemas.openxmlformats.org/presentationml/2006/main">
  <p:tag name="NUM" val="1"/>
</p:tagLst>
</file>

<file path=ppt/tags/tag365.xml><?xml version="1.0" encoding="utf-8"?>
<p:tagLst xmlns:a="http://schemas.openxmlformats.org/drawingml/2006/main" xmlns:r="http://schemas.openxmlformats.org/officeDocument/2006/relationships" xmlns:p="http://schemas.openxmlformats.org/presentationml/2006/main">
  <p:tag name="NUM" val="2"/>
</p:tagLst>
</file>

<file path=ppt/tags/tag366.xml><?xml version="1.0" encoding="utf-8"?>
<p:tagLst xmlns:a="http://schemas.openxmlformats.org/drawingml/2006/main" xmlns:r="http://schemas.openxmlformats.org/officeDocument/2006/relationships" xmlns:p="http://schemas.openxmlformats.org/presentationml/2006/main">
  <p:tag name="NUM" val="3"/>
</p:tagLst>
</file>

<file path=ppt/tags/tag367.xml><?xml version="1.0" encoding="utf-8"?>
<p:tagLst xmlns:a="http://schemas.openxmlformats.org/drawingml/2006/main" xmlns:r="http://schemas.openxmlformats.org/officeDocument/2006/relationships" xmlns:p="http://schemas.openxmlformats.org/presentationml/2006/main">
  <p:tag name="NUM" val="4"/>
</p:tagLst>
</file>

<file path=ppt/tags/tag368.xml><?xml version="1.0" encoding="utf-8"?>
<p:tagLst xmlns:a="http://schemas.openxmlformats.org/drawingml/2006/main" xmlns:r="http://schemas.openxmlformats.org/officeDocument/2006/relationships" xmlns:p="http://schemas.openxmlformats.org/presentationml/2006/main">
  <p:tag name="NUM" val="5"/>
</p:tagLst>
</file>

<file path=ppt/tags/tag369.xml><?xml version="1.0" encoding="utf-8"?>
<p:tagLst xmlns:a="http://schemas.openxmlformats.org/drawingml/2006/main" xmlns:r="http://schemas.openxmlformats.org/officeDocument/2006/relationships" xmlns:p="http://schemas.openxmlformats.org/presentationml/2006/main">
  <p:tag name="NUM" val="6"/>
</p:tagLst>
</file>

<file path=ppt/tags/tag37.xml><?xml version="1.0" encoding="utf-8"?>
<p:tagLst xmlns:a="http://schemas.openxmlformats.org/drawingml/2006/main" xmlns:r="http://schemas.openxmlformats.org/officeDocument/2006/relationships" xmlns:p="http://schemas.openxmlformats.org/presentationml/2006/main">
  <p:tag name="NUM" val="2"/>
</p:tagLst>
</file>

<file path=ppt/tags/tag370.xml><?xml version="1.0" encoding="utf-8"?>
<p:tagLst xmlns:a="http://schemas.openxmlformats.org/drawingml/2006/main" xmlns:r="http://schemas.openxmlformats.org/officeDocument/2006/relationships" xmlns:p="http://schemas.openxmlformats.org/presentationml/2006/main">
  <p:tag name="NUM" val="1"/>
</p:tagLst>
</file>

<file path=ppt/tags/tag371.xml><?xml version="1.0" encoding="utf-8"?>
<p:tagLst xmlns:a="http://schemas.openxmlformats.org/drawingml/2006/main" xmlns:r="http://schemas.openxmlformats.org/officeDocument/2006/relationships" xmlns:p="http://schemas.openxmlformats.org/presentationml/2006/main">
  <p:tag name="NUM" val="2"/>
</p:tagLst>
</file>

<file path=ppt/tags/tag372.xml><?xml version="1.0" encoding="utf-8"?>
<p:tagLst xmlns:a="http://schemas.openxmlformats.org/drawingml/2006/main" xmlns:r="http://schemas.openxmlformats.org/officeDocument/2006/relationships" xmlns:p="http://schemas.openxmlformats.org/presentationml/2006/main">
  <p:tag name="NUM" val="3"/>
</p:tagLst>
</file>

<file path=ppt/tags/tag373.xml><?xml version="1.0" encoding="utf-8"?>
<p:tagLst xmlns:a="http://schemas.openxmlformats.org/drawingml/2006/main" xmlns:r="http://schemas.openxmlformats.org/officeDocument/2006/relationships" xmlns:p="http://schemas.openxmlformats.org/presentationml/2006/main">
  <p:tag name="NUM" val="4"/>
</p:tagLst>
</file>

<file path=ppt/tags/tag374.xml><?xml version="1.0" encoding="utf-8"?>
<p:tagLst xmlns:a="http://schemas.openxmlformats.org/drawingml/2006/main" xmlns:r="http://schemas.openxmlformats.org/officeDocument/2006/relationships" xmlns:p="http://schemas.openxmlformats.org/presentationml/2006/main">
  <p:tag name="NUM" val="5"/>
</p:tagLst>
</file>

<file path=ppt/tags/tag375.xml><?xml version="1.0" encoding="utf-8"?>
<p:tagLst xmlns:a="http://schemas.openxmlformats.org/drawingml/2006/main" xmlns:r="http://schemas.openxmlformats.org/officeDocument/2006/relationships" xmlns:p="http://schemas.openxmlformats.org/presentationml/2006/main">
  <p:tag name="NUM" val="6"/>
</p:tagLst>
</file>

<file path=ppt/tags/tag376.xml><?xml version="1.0" encoding="utf-8"?>
<p:tagLst xmlns:a="http://schemas.openxmlformats.org/drawingml/2006/main" xmlns:r="http://schemas.openxmlformats.org/officeDocument/2006/relationships" xmlns:p="http://schemas.openxmlformats.org/presentationml/2006/main">
  <p:tag name="NUM" val="1"/>
</p:tagLst>
</file>

<file path=ppt/tags/tag377.xml><?xml version="1.0" encoding="utf-8"?>
<p:tagLst xmlns:a="http://schemas.openxmlformats.org/drawingml/2006/main" xmlns:r="http://schemas.openxmlformats.org/officeDocument/2006/relationships" xmlns:p="http://schemas.openxmlformats.org/presentationml/2006/main">
  <p:tag name="NUM" val="2"/>
</p:tagLst>
</file>

<file path=ppt/tags/tag378.xml><?xml version="1.0" encoding="utf-8"?>
<p:tagLst xmlns:a="http://schemas.openxmlformats.org/drawingml/2006/main" xmlns:r="http://schemas.openxmlformats.org/officeDocument/2006/relationships" xmlns:p="http://schemas.openxmlformats.org/presentationml/2006/main">
  <p:tag name="NUM" val="1"/>
</p:tagLst>
</file>

<file path=ppt/tags/tag379.xml><?xml version="1.0" encoding="utf-8"?>
<p:tagLst xmlns:a="http://schemas.openxmlformats.org/drawingml/2006/main" xmlns:r="http://schemas.openxmlformats.org/officeDocument/2006/relationships" xmlns:p="http://schemas.openxmlformats.org/presentationml/2006/main">
  <p:tag name="NUM" val="2"/>
</p:tagLst>
</file>

<file path=ppt/tags/tag38.xml><?xml version="1.0" encoding="utf-8"?>
<p:tagLst xmlns:a="http://schemas.openxmlformats.org/drawingml/2006/main" xmlns:r="http://schemas.openxmlformats.org/officeDocument/2006/relationships" xmlns:p="http://schemas.openxmlformats.org/presentationml/2006/main">
  <p:tag name="NUM" val="1"/>
</p:tagLst>
</file>

<file path=ppt/tags/tag380.xml><?xml version="1.0" encoding="utf-8"?>
<p:tagLst xmlns:a="http://schemas.openxmlformats.org/drawingml/2006/main" xmlns:r="http://schemas.openxmlformats.org/officeDocument/2006/relationships" xmlns:p="http://schemas.openxmlformats.org/presentationml/2006/main">
  <p:tag name="NUM" val="3"/>
</p:tagLst>
</file>

<file path=ppt/tags/tag381.xml><?xml version="1.0" encoding="utf-8"?>
<p:tagLst xmlns:a="http://schemas.openxmlformats.org/drawingml/2006/main" xmlns:r="http://schemas.openxmlformats.org/officeDocument/2006/relationships" xmlns:p="http://schemas.openxmlformats.org/presentationml/2006/main">
  <p:tag name="NUM" val="4"/>
</p:tagLst>
</file>

<file path=ppt/tags/tag382.xml><?xml version="1.0" encoding="utf-8"?>
<p:tagLst xmlns:a="http://schemas.openxmlformats.org/drawingml/2006/main" xmlns:r="http://schemas.openxmlformats.org/officeDocument/2006/relationships" xmlns:p="http://schemas.openxmlformats.org/presentationml/2006/main">
  <p:tag name="NUM" val="5"/>
</p:tagLst>
</file>

<file path=ppt/tags/tag383.xml><?xml version="1.0" encoding="utf-8"?>
<p:tagLst xmlns:a="http://schemas.openxmlformats.org/drawingml/2006/main" xmlns:r="http://schemas.openxmlformats.org/officeDocument/2006/relationships" xmlns:p="http://schemas.openxmlformats.org/presentationml/2006/main">
  <p:tag name="NUM" val="6"/>
</p:tagLst>
</file>

<file path=ppt/tags/tag384.xml><?xml version="1.0" encoding="utf-8"?>
<p:tagLst xmlns:a="http://schemas.openxmlformats.org/drawingml/2006/main" xmlns:r="http://schemas.openxmlformats.org/officeDocument/2006/relationships" xmlns:p="http://schemas.openxmlformats.org/presentationml/2006/main">
  <p:tag name="NUM" val="1"/>
</p:tagLst>
</file>

<file path=ppt/tags/tag385.xml><?xml version="1.0" encoding="utf-8"?>
<p:tagLst xmlns:a="http://schemas.openxmlformats.org/drawingml/2006/main" xmlns:r="http://schemas.openxmlformats.org/officeDocument/2006/relationships" xmlns:p="http://schemas.openxmlformats.org/presentationml/2006/main">
  <p:tag name="NUM" val="2"/>
</p:tagLst>
</file>

<file path=ppt/tags/tag386.xml><?xml version="1.0" encoding="utf-8"?>
<p:tagLst xmlns:a="http://schemas.openxmlformats.org/drawingml/2006/main" xmlns:r="http://schemas.openxmlformats.org/officeDocument/2006/relationships" xmlns:p="http://schemas.openxmlformats.org/presentationml/2006/main">
  <p:tag name="NUM" val="3"/>
</p:tagLst>
</file>

<file path=ppt/tags/tag387.xml><?xml version="1.0" encoding="utf-8"?>
<p:tagLst xmlns:a="http://schemas.openxmlformats.org/drawingml/2006/main" xmlns:r="http://schemas.openxmlformats.org/officeDocument/2006/relationships" xmlns:p="http://schemas.openxmlformats.org/presentationml/2006/main">
  <p:tag name="NUM" val="4"/>
</p:tagLst>
</file>

<file path=ppt/tags/tag388.xml><?xml version="1.0" encoding="utf-8"?>
<p:tagLst xmlns:a="http://schemas.openxmlformats.org/drawingml/2006/main" xmlns:r="http://schemas.openxmlformats.org/officeDocument/2006/relationships" xmlns:p="http://schemas.openxmlformats.org/presentationml/2006/main">
  <p:tag name="NUM" val="5"/>
</p:tagLst>
</file>

<file path=ppt/tags/tag389.xml><?xml version="1.0" encoding="utf-8"?>
<p:tagLst xmlns:a="http://schemas.openxmlformats.org/drawingml/2006/main" xmlns:r="http://schemas.openxmlformats.org/officeDocument/2006/relationships" xmlns:p="http://schemas.openxmlformats.org/presentationml/2006/main">
  <p:tag name="NUM" val="6"/>
</p:tagLst>
</file>

<file path=ppt/tags/tag39.xml><?xml version="1.0" encoding="utf-8"?>
<p:tagLst xmlns:a="http://schemas.openxmlformats.org/drawingml/2006/main" xmlns:r="http://schemas.openxmlformats.org/officeDocument/2006/relationships" xmlns:p="http://schemas.openxmlformats.org/presentationml/2006/main">
  <p:tag name="NUM" val="2"/>
</p:tagLst>
</file>

<file path=ppt/tags/tag390.xml><?xml version="1.0" encoding="utf-8"?>
<p:tagLst xmlns:a="http://schemas.openxmlformats.org/drawingml/2006/main" xmlns:r="http://schemas.openxmlformats.org/officeDocument/2006/relationships" xmlns:p="http://schemas.openxmlformats.org/presentationml/2006/main">
  <p:tag name="NUM" val="1"/>
</p:tagLst>
</file>

<file path=ppt/tags/tag391.xml><?xml version="1.0" encoding="utf-8"?>
<p:tagLst xmlns:a="http://schemas.openxmlformats.org/drawingml/2006/main" xmlns:r="http://schemas.openxmlformats.org/officeDocument/2006/relationships" xmlns:p="http://schemas.openxmlformats.org/presentationml/2006/main">
  <p:tag name="NUM" val="2"/>
</p:tagLst>
</file>

<file path=ppt/tags/tag392.xml><?xml version="1.0" encoding="utf-8"?>
<p:tagLst xmlns:a="http://schemas.openxmlformats.org/drawingml/2006/main" xmlns:r="http://schemas.openxmlformats.org/officeDocument/2006/relationships" xmlns:p="http://schemas.openxmlformats.org/presentationml/2006/main">
  <p:tag name="NUM" val="3"/>
</p:tagLst>
</file>

<file path=ppt/tags/tag393.xml><?xml version="1.0" encoding="utf-8"?>
<p:tagLst xmlns:a="http://schemas.openxmlformats.org/drawingml/2006/main" xmlns:r="http://schemas.openxmlformats.org/officeDocument/2006/relationships" xmlns:p="http://schemas.openxmlformats.org/presentationml/2006/main">
  <p:tag name="NUM" val="4"/>
</p:tagLst>
</file>

<file path=ppt/tags/tag394.xml><?xml version="1.0" encoding="utf-8"?>
<p:tagLst xmlns:a="http://schemas.openxmlformats.org/drawingml/2006/main" xmlns:r="http://schemas.openxmlformats.org/officeDocument/2006/relationships" xmlns:p="http://schemas.openxmlformats.org/presentationml/2006/main">
  <p:tag name="NUM" val="5"/>
</p:tagLst>
</file>

<file path=ppt/tags/tag395.xml><?xml version="1.0" encoding="utf-8"?>
<p:tagLst xmlns:a="http://schemas.openxmlformats.org/drawingml/2006/main" xmlns:r="http://schemas.openxmlformats.org/officeDocument/2006/relationships" xmlns:p="http://schemas.openxmlformats.org/presentationml/2006/main">
  <p:tag name="NUM" val="6"/>
</p:tagLst>
</file>

<file path=ppt/tags/tag396.xml><?xml version="1.0" encoding="utf-8"?>
<p:tagLst xmlns:a="http://schemas.openxmlformats.org/drawingml/2006/main" xmlns:r="http://schemas.openxmlformats.org/officeDocument/2006/relationships" xmlns:p="http://schemas.openxmlformats.org/presentationml/2006/main">
  <p:tag name="NUM" val="7"/>
</p:tagLst>
</file>

<file path=ppt/tags/tag397.xml><?xml version="1.0" encoding="utf-8"?>
<p:tagLst xmlns:a="http://schemas.openxmlformats.org/drawingml/2006/main" xmlns:r="http://schemas.openxmlformats.org/officeDocument/2006/relationships" xmlns:p="http://schemas.openxmlformats.org/presentationml/2006/main">
  <p:tag name="NUM" val="1"/>
</p:tagLst>
</file>

<file path=ppt/tags/tag398.xml><?xml version="1.0" encoding="utf-8"?>
<p:tagLst xmlns:a="http://schemas.openxmlformats.org/drawingml/2006/main" xmlns:r="http://schemas.openxmlformats.org/officeDocument/2006/relationships" xmlns:p="http://schemas.openxmlformats.org/presentationml/2006/main">
  <p:tag name="NUM" val="2"/>
</p:tagLst>
</file>

<file path=ppt/tags/tag399.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NUM" val="3"/>
</p:tagLst>
</file>

<file path=ppt/tags/tag400.xml><?xml version="1.0" encoding="utf-8"?>
<p:tagLst xmlns:a="http://schemas.openxmlformats.org/drawingml/2006/main" xmlns:r="http://schemas.openxmlformats.org/officeDocument/2006/relationships" xmlns:p="http://schemas.openxmlformats.org/presentationml/2006/main">
  <p:tag name="NUM" val="4"/>
</p:tagLst>
</file>

<file path=ppt/tags/tag401.xml><?xml version="1.0" encoding="utf-8"?>
<p:tagLst xmlns:a="http://schemas.openxmlformats.org/drawingml/2006/main" xmlns:r="http://schemas.openxmlformats.org/officeDocument/2006/relationships" xmlns:p="http://schemas.openxmlformats.org/presentationml/2006/main">
  <p:tag name="NUM" val="5"/>
</p:tagLst>
</file>

<file path=ppt/tags/tag402.xml><?xml version="1.0" encoding="utf-8"?>
<p:tagLst xmlns:a="http://schemas.openxmlformats.org/drawingml/2006/main" xmlns:r="http://schemas.openxmlformats.org/officeDocument/2006/relationships" xmlns:p="http://schemas.openxmlformats.org/presentationml/2006/main">
  <p:tag name="NUM" val="6"/>
</p:tagLst>
</file>

<file path=ppt/tags/tag403.xml><?xml version="1.0" encoding="utf-8"?>
<p:tagLst xmlns:a="http://schemas.openxmlformats.org/drawingml/2006/main" xmlns:r="http://schemas.openxmlformats.org/officeDocument/2006/relationships" xmlns:p="http://schemas.openxmlformats.org/presentationml/2006/main">
  <p:tag name="NUM" val="1"/>
</p:tagLst>
</file>

<file path=ppt/tags/tag404.xml><?xml version="1.0" encoding="utf-8"?>
<p:tagLst xmlns:a="http://schemas.openxmlformats.org/drawingml/2006/main" xmlns:r="http://schemas.openxmlformats.org/officeDocument/2006/relationships" xmlns:p="http://schemas.openxmlformats.org/presentationml/2006/main">
  <p:tag name="NUM" val="2"/>
</p:tagLst>
</file>

<file path=ppt/tags/tag405.xml><?xml version="1.0" encoding="utf-8"?>
<p:tagLst xmlns:a="http://schemas.openxmlformats.org/drawingml/2006/main" xmlns:r="http://schemas.openxmlformats.org/officeDocument/2006/relationships" xmlns:p="http://schemas.openxmlformats.org/presentationml/2006/main">
  <p:tag name="NUM" val="3"/>
</p:tagLst>
</file>

<file path=ppt/tags/tag406.xml><?xml version="1.0" encoding="utf-8"?>
<p:tagLst xmlns:a="http://schemas.openxmlformats.org/drawingml/2006/main" xmlns:r="http://schemas.openxmlformats.org/officeDocument/2006/relationships" xmlns:p="http://schemas.openxmlformats.org/presentationml/2006/main">
  <p:tag name="NUM" val="4"/>
</p:tagLst>
</file>

<file path=ppt/tags/tag407.xml><?xml version="1.0" encoding="utf-8"?>
<p:tagLst xmlns:a="http://schemas.openxmlformats.org/drawingml/2006/main" xmlns:r="http://schemas.openxmlformats.org/officeDocument/2006/relationships" xmlns:p="http://schemas.openxmlformats.org/presentationml/2006/main">
  <p:tag name="NUM" val="5"/>
</p:tagLst>
</file>

<file path=ppt/tags/tag408.xml><?xml version="1.0" encoding="utf-8"?>
<p:tagLst xmlns:a="http://schemas.openxmlformats.org/drawingml/2006/main" xmlns:r="http://schemas.openxmlformats.org/officeDocument/2006/relationships" xmlns:p="http://schemas.openxmlformats.org/presentationml/2006/main">
  <p:tag name="NUM" val="6"/>
</p:tagLst>
</file>

<file path=ppt/tags/tag409.xml><?xml version="1.0" encoding="utf-8"?>
<p:tagLst xmlns:a="http://schemas.openxmlformats.org/drawingml/2006/main" xmlns:r="http://schemas.openxmlformats.org/officeDocument/2006/relationships" xmlns:p="http://schemas.openxmlformats.org/presentationml/2006/main">
  <p:tag name="NUM" val="7"/>
</p:tagLst>
</file>

<file path=ppt/tags/tag41.xml><?xml version="1.0" encoding="utf-8"?>
<p:tagLst xmlns:a="http://schemas.openxmlformats.org/drawingml/2006/main" xmlns:r="http://schemas.openxmlformats.org/officeDocument/2006/relationships" xmlns:p="http://schemas.openxmlformats.org/presentationml/2006/main">
  <p:tag name="NUM" val="4"/>
</p:tagLst>
</file>

<file path=ppt/tags/tag410.xml><?xml version="1.0" encoding="utf-8"?>
<p:tagLst xmlns:a="http://schemas.openxmlformats.org/drawingml/2006/main" xmlns:r="http://schemas.openxmlformats.org/officeDocument/2006/relationships" xmlns:p="http://schemas.openxmlformats.org/presentationml/2006/main">
  <p:tag name="NUM" val="1"/>
</p:tagLst>
</file>

<file path=ppt/tags/tag411.xml><?xml version="1.0" encoding="utf-8"?>
<p:tagLst xmlns:a="http://schemas.openxmlformats.org/drawingml/2006/main" xmlns:r="http://schemas.openxmlformats.org/officeDocument/2006/relationships" xmlns:p="http://schemas.openxmlformats.org/presentationml/2006/main">
  <p:tag name="NUM" val="2"/>
</p:tagLst>
</file>

<file path=ppt/tags/tag412.xml><?xml version="1.0" encoding="utf-8"?>
<p:tagLst xmlns:a="http://schemas.openxmlformats.org/drawingml/2006/main" xmlns:r="http://schemas.openxmlformats.org/officeDocument/2006/relationships" xmlns:p="http://schemas.openxmlformats.org/presentationml/2006/main">
  <p:tag name="NUM" val="3"/>
</p:tagLst>
</file>

<file path=ppt/tags/tag413.xml><?xml version="1.0" encoding="utf-8"?>
<p:tagLst xmlns:a="http://schemas.openxmlformats.org/drawingml/2006/main" xmlns:r="http://schemas.openxmlformats.org/officeDocument/2006/relationships" xmlns:p="http://schemas.openxmlformats.org/presentationml/2006/main">
  <p:tag name="NUM" val="4"/>
</p:tagLst>
</file>

<file path=ppt/tags/tag414.xml><?xml version="1.0" encoding="utf-8"?>
<p:tagLst xmlns:a="http://schemas.openxmlformats.org/drawingml/2006/main" xmlns:r="http://schemas.openxmlformats.org/officeDocument/2006/relationships" xmlns:p="http://schemas.openxmlformats.org/presentationml/2006/main">
  <p:tag name="NUM" val="5"/>
</p:tagLst>
</file>

<file path=ppt/tags/tag415.xml><?xml version="1.0" encoding="utf-8"?>
<p:tagLst xmlns:a="http://schemas.openxmlformats.org/drawingml/2006/main" xmlns:r="http://schemas.openxmlformats.org/officeDocument/2006/relationships" xmlns:p="http://schemas.openxmlformats.org/presentationml/2006/main">
  <p:tag name="NUM" val="6"/>
</p:tagLst>
</file>

<file path=ppt/tags/tag416.xml><?xml version="1.0" encoding="utf-8"?>
<p:tagLst xmlns:a="http://schemas.openxmlformats.org/drawingml/2006/main" xmlns:r="http://schemas.openxmlformats.org/officeDocument/2006/relationships" xmlns:p="http://schemas.openxmlformats.org/presentationml/2006/main">
  <p:tag name="NUM" val="7"/>
</p:tagLst>
</file>

<file path=ppt/tags/tag417.xml><?xml version="1.0" encoding="utf-8"?>
<p:tagLst xmlns:a="http://schemas.openxmlformats.org/drawingml/2006/main" xmlns:r="http://schemas.openxmlformats.org/officeDocument/2006/relationships" xmlns:p="http://schemas.openxmlformats.org/presentationml/2006/main">
  <p:tag name="NUM" val="1"/>
</p:tagLst>
</file>

<file path=ppt/tags/tag418.xml><?xml version="1.0" encoding="utf-8"?>
<p:tagLst xmlns:a="http://schemas.openxmlformats.org/drawingml/2006/main" xmlns:r="http://schemas.openxmlformats.org/officeDocument/2006/relationships" xmlns:p="http://schemas.openxmlformats.org/presentationml/2006/main">
  <p:tag name="NUM" val="2"/>
</p:tagLst>
</file>

<file path=ppt/tags/tag419.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5"/>
</p:tagLst>
</file>

<file path=ppt/tags/tag420.xml><?xml version="1.0" encoding="utf-8"?>
<p:tagLst xmlns:a="http://schemas.openxmlformats.org/drawingml/2006/main" xmlns:r="http://schemas.openxmlformats.org/officeDocument/2006/relationships" xmlns:p="http://schemas.openxmlformats.org/presentationml/2006/main">
  <p:tag name="NUM" val="4"/>
</p:tagLst>
</file>

<file path=ppt/tags/tag421.xml><?xml version="1.0" encoding="utf-8"?>
<p:tagLst xmlns:a="http://schemas.openxmlformats.org/drawingml/2006/main" xmlns:r="http://schemas.openxmlformats.org/officeDocument/2006/relationships" xmlns:p="http://schemas.openxmlformats.org/presentationml/2006/main">
  <p:tag name="NUM" val="5"/>
</p:tagLst>
</file>

<file path=ppt/tags/tag422.xml><?xml version="1.0" encoding="utf-8"?>
<p:tagLst xmlns:a="http://schemas.openxmlformats.org/drawingml/2006/main" xmlns:r="http://schemas.openxmlformats.org/officeDocument/2006/relationships" xmlns:p="http://schemas.openxmlformats.org/presentationml/2006/main">
  <p:tag name="NUM" val="1"/>
</p:tagLst>
</file>

<file path=ppt/tags/tag423.xml><?xml version="1.0" encoding="utf-8"?>
<p:tagLst xmlns:a="http://schemas.openxmlformats.org/drawingml/2006/main" xmlns:r="http://schemas.openxmlformats.org/officeDocument/2006/relationships" xmlns:p="http://schemas.openxmlformats.org/presentationml/2006/main">
  <p:tag name="NUM" val="2"/>
</p:tagLst>
</file>

<file path=ppt/tags/tag424.xml><?xml version="1.0" encoding="utf-8"?>
<p:tagLst xmlns:a="http://schemas.openxmlformats.org/drawingml/2006/main" xmlns:r="http://schemas.openxmlformats.org/officeDocument/2006/relationships" xmlns:p="http://schemas.openxmlformats.org/presentationml/2006/main">
  <p:tag name="NUM" val="3"/>
</p:tagLst>
</file>

<file path=ppt/tags/tag425.xml><?xml version="1.0" encoding="utf-8"?>
<p:tagLst xmlns:a="http://schemas.openxmlformats.org/drawingml/2006/main" xmlns:r="http://schemas.openxmlformats.org/officeDocument/2006/relationships" xmlns:p="http://schemas.openxmlformats.org/presentationml/2006/main">
  <p:tag name="NUM" val="4"/>
</p:tagLst>
</file>

<file path=ppt/tags/tag426.xml><?xml version="1.0" encoding="utf-8"?>
<p:tagLst xmlns:a="http://schemas.openxmlformats.org/drawingml/2006/main" xmlns:r="http://schemas.openxmlformats.org/officeDocument/2006/relationships" xmlns:p="http://schemas.openxmlformats.org/presentationml/2006/main">
  <p:tag name="NUM" val="5"/>
</p:tagLst>
</file>

<file path=ppt/tags/tag427.xml><?xml version="1.0" encoding="utf-8"?>
<p:tagLst xmlns:a="http://schemas.openxmlformats.org/drawingml/2006/main" xmlns:r="http://schemas.openxmlformats.org/officeDocument/2006/relationships" xmlns:p="http://schemas.openxmlformats.org/presentationml/2006/main">
  <p:tag name="NUM" val="6"/>
</p:tagLst>
</file>

<file path=ppt/tags/tag428.xml><?xml version="1.0" encoding="utf-8"?>
<p:tagLst xmlns:a="http://schemas.openxmlformats.org/drawingml/2006/main" xmlns:r="http://schemas.openxmlformats.org/officeDocument/2006/relationships" xmlns:p="http://schemas.openxmlformats.org/presentationml/2006/main">
  <p:tag name="NUM" val="7"/>
</p:tagLst>
</file>

<file path=ppt/tags/tag429.xml><?xml version="1.0" encoding="utf-8"?>
<p:tagLst xmlns:a="http://schemas.openxmlformats.org/drawingml/2006/main" xmlns:r="http://schemas.openxmlformats.org/officeDocument/2006/relationships" xmlns:p="http://schemas.openxmlformats.org/presentationml/2006/main">
  <p:tag name="NUM" val="1"/>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30.xml><?xml version="1.0" encoding="utf-8"?>
<p:tagLst xmlns:a="http://schemas.openxmlformats.org/drawingml/2006/main" xmlns:r="http://schemas.openxmlformats.org/officeDocument/2006/relationships" xmlns:p="http://schemas.openxmlformats.org/presentationml/2006/main">
  <p:tag name="NUM" val="2"/>
</p:tagLst>
</file>

<file path=ppt/tags/tag431.xml><?xml version="1.0" encoding="utf-8"?>
<p:tagLst xmlns:a="http://schemas.openxmlformats.org/drawingml/2006/main" xmlns:r="http://schemas.openxmlformats.org/officeDocument/2006/relationships" xmlns:p="http://schemas.openxmlformats.org/presentationml/2006/main">
  <p:tag name="NUM" val="3"/>
</p:tagLst>
</file>

<file path=ppt/tags/tag432.xml><?xml version="1.0" encoding="utf-8"?>
<p:tagLst xmlns:a="http://schemas.openxmlformats.org/drawingml/2006/main" xmlns:r="http://schemas.openxmlformats.org/officeDocument/2006/relationships" xmlns:p="http://schemas.openxmlformats.org/presentationml/2006/main">
  <p:tag name="NUM" val="4"/>
</p:tagLst>
</file>

<file path=ppt/tags/tag433.xml><?xml version="1.0" encoding="utf-8"?>
<p:tagLst xmlns:a="http://schemas.openxmlformats.org/drawingml/2006/main" xmlns:r="http://schemas.openxmlformats.org/officeDocument/2006/relationships" xmlns:p="http://schemas.openxmlformats.org/presentationml/2006/main">
  <p:tag name="NUM" val="5"/>
</p:tagLst>
</file>

<file path=ppt/tags/tag434.xml><?xml version="1.0" encoding="utf-8"?>
<p:tagLst xmlns:a="http://schemas.openxmlformats.org/drawingml/2006/main" xmlns:r="http://schemas.openxmlformats.org/officeDocument/2006/relationships" xmlns:p="http://schemas.openxmlformats.org/presentationml/2006/main">
  <p:tag name="NUM" val="6"/>
</p:tagLst>
</file>

<file path=ppt/tags/tag435.xml><?xml version="1.0" encoding="utf-8"?>
<p:tagLst xmlns:a="http://schemas.openxmlformats.org/drawingml/2006/main" xmlns:r="http://schemas.openxmlformats.org/officeDocument/2006/relationships" xmlns:p="http://schemas.openxmlformats.org/presentationml/2006/main">
  <p:tag name="NUM" val="7"/>
</p:tagLst>
</file>

<file path=ppt/tags/tag436.xml><?xml version="1.0" encoding="utf-8"?>
<p:tagLst xmlns:a="http://schemas.openxmlformats.org/drawingml/2006/main" xmlns:r="http://schemas.openxmlformats.org/officeDocument/2006/relationships" xmlns:p="http://schemas.openxmlformats.org/presentationml/2006/main">
  <p:tag name="NUM" val="8"/>
</p:tagLst>
</file>

<file path=ppt/tags/tag437.xml><?xml version="1.0" encoding="utf-8"?>
<p:tagLst xmlns:a="http://schemas.openxmlformats.org/drawingml/2006/main" xmlns:r="http://schemas.openxmlformats.org/officeDocument/2006/relationships" xmlns:p="http://schemas.openxmlformats.org/presentationml/2006/main">
  <p:tag name="NUM" val="9"/>
</p:tagLst>
</file>

<file path=ppt/tags/tag438.xml><?xml version="1.0" encoding="utf-8"?>
<p:tagLst xmlns:a="http://schemas.openxmlformats.org/drawingml/2006/main" xmlns:r="http://schemas.openxmlformats.org/officeDocument/2006/relationships" xmlns:p="http://schemas.openxmlformats.org/presentationml/2006/main">
  <p:tag name="NUM" val="1"/>
</p:tagLst>
</file>

<file path=ppt/tags/tag439.xml><?xml version="1.0" encoding="utf-8"?>
<p:tagLst xmlns:a="http://schemas.openxmlformats.org/drawingml/2006/main" xmlns:r="http://schemas.openxmlformats.org/officeDocument/2006/relationships" xmlns:p="http://schemas.openxmlformats.org/presentationml/2006/main">
  <p:tag name="NUM" val="2"/>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40.xml><?xml version="1.0" encoding="utf-8"?>
<p:tagLst xmlns:a="http://schemas.openxmlformats.org/drawingml/2006/main" xmlns:r="http://schemas.openxmlformats.org/officeDocument/2006/relationships" xmlns:p="http://schemas.openxmlformats.org/presentationml/2006/main">
  <p:tag name="NUM" val="3"/>
</p:tagLst>
</file>

<file path=ppt/tags/tag441.xml><?xml version="1.0" encoding="utf-8"?>
<p:tagLst xmlns:a="http://schemas.openxmlformats.org/drawingml/2006/main" xmlns:r="http://schemas.openxmlformats.org/officeDocument/2006/relationships" xmlns:p="http://schemas.openxmlformats.org/presentationml/2006/main">
  <p:tag name="NUM" val="4"/>
</p:tagLst>
</file>

<file path=ppt/tags/tag442.xml><?xml version="1.0" encoding="utf-8"?>
<p:tagLst xmlns:a="http://schemas.openxmlformats.org/drawingml/2006/main" xmlns:r="http://schemas.openxmlformats.org/officeDocument/2006/relationships" xmlns:p="http://schemas.openxmlformats.org/presentationml/2006/main">
  <p:tag name="NUM" val="5"/>
</p:tagLst>
</file>

<file path=ppt/tags/tag443.xml><?xml version="1.0" encoding="utf-8"?>
<p:tagLst xmlns:a="http://schemas.openxmlformats.org/drawingml/2006/main" xmlns:r="http://schemas.openxmlformats.org/officeDocument/2006/relationships" xmlns:p="http://schemas.openxmlformats.org/presentationml/2006/main">
  <p:tag name="NUM" val="6"/>
</p:tagLst>
</file>

<file path=ppt/tags/tag444.xml><?xml version="1.0" encoding="utf-8"?>
<p:tagLst xmlns:a="http://schemas.openxmlformats.org/drawingml/2006/main" xmlns:r="http://schemas.openxmlformats.org/officeDocument/2006/relationships" xmlns:p="http://schemas.openxmlformats.org/presentationml/2006/main">
  <p:tag name="NUM" val="7"/>
</p:tagLst>
</file>

<file path=ppt/tags/tag445.xml><?xml version="1.0" encoding="utf-8"?>
<p:tagLst xmlns:a="http://schemas.openxmlformats.org/drawingml/2006/main" xmlns:r="http://schemas.openxmlformats.org/officeDocument/2006/relationships" xmlns:p="http://schemas.openxmlformats.org/presentationml/2006/main">
  <p:tag name="NUM" val="8"/>
</p:tagLst>
</file>

<file path=ppt/tags/tag446.xml><?xml version="1.0" encoding="utf-8"?>
<p:tagLst xmlns:a="http://schemas.openxmlformats.org/drawingml/2006/main" xmlns:r="http://schemas.openxmlformats.org/officeDocument/2006/relationships" xmlns:p="http://schemas.openxmlformats.org/presentationml/2006/main">
  <p:tag name="NUM" val="9"/>
</p:tagLst>
</file>

<file path=ppt/tags/tag447.xml><?xml version="1.0" encoding="utf-8"?>
<p:tagLst xmlns:a="http://schemas.openxmlformats.org/drawingml/2006/main" xmlns:r="http://schemas.openxmlformats.org/officeDocument/2006/relationships" xmlns:p="http://schemas.openxmlformats.org/presentationml/2006/main">
  <p:tag name="NUM" val="10"/>
</p:tagLst>
</file>

<file path=ppt/tags/tag448.xml><?xml version="1.0" encoding="utf-8"?>
<p:tagLst xmlns:a="http://schemas.openxmlformats.org/drawingml/2006/main" xmlns:r="http://schemas.openxmlformats.org/officeDocument/2006/relationships" xmlns:p="http://schemas.openxmlformats.org/presentationml/2006/main">
  <p:tag name="NUM" val="1"/>
</p:tagLst>
</file>

<file path=ppt/tags/tag449.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50.xml><?xml version="1.0" encoding="utf-8"?>
<p:tagLst xmlns:a="http://schemas.openxmlformats.org/drawingml/2006/main" xmlns:r="http://schemas.openxmlformats.org/officeDocument/2006/relationships" xmlns:p="http://schemas.openxmlformats.org/presentationml/2006/main">
  <p:tag name="NUM" val="3"/>
</p:tagLst>
</file>

<file path=ppt/tags/tag451.xml><?xml version="1.0" encoding="utf-8"?>
<p:tagLst xmlns:a="http://schemas.openxmlformats.org/drawingml/2006/main" xmlns:r="http://schemas.openxmlformats.org/officeDocument/2006/relationships" xmlns:p="http://schemas.openxmlformats.org/presentationml/2006/main">
  <p:tag name="NUM" val="4"/>
</p:tagLst>
</file>

<file path=ppt/tags/tag452.xml><?xml version="1.0" encoding="utf-8"?>
<p:tagLst xmlns:a="http://schemas.openxmlformats.org/drawingml/2006/main" xmlns:r="http://schemas.openxmlformats.org/officeDocument/2006/relationships" xmlns:p="http://schemas.openxmlformats.org/presentationml/2006/main">
  <p:tag name="NUM" val="5"/>
</p:tagLst>
</file>

<file path=ppt/tags/tag453.xml><?xml version="1.0" encoding="utf-8"?>
<p:tagLst xmlns:a="http://schemas.openxmlformats.org/drawingml/2006/main" xmlns:r="http://schemas.openxmlformats.org/officeDocument/2006/relationships" xmlns:p="http://schemas.openxmlformats.org/presentationml/2006/main">
  <p:tag name="NUM" val="6"/>
</p:tagLst>
</file>

<file path=ppt/tags/tag454.xml><?xml version="1.0" encoding="utf-8"?>
<p:tagLst xmlns:a="http://schemas.openxmlformats.org/drawingml/2006/main" xmlns:r="http://schemas.openxmlformats.org/officeDocument/2006/relationships" xmlns:p="http://schemas.openxmlformats.org/presentationml/2006/main">
  <p:tag name="NUM" val="7"/>
</p:tagLst>
</file>

<file path=ppt/tags/tag455.xml><?xml version="1.0" encoding="utf-8"?>
<p:tagLst xmlns:a="http://schemas.openxmlformats.org/drawingml/2006/main" xmlns:r="http://schemas.openxmlformats.org/officeDocument/2006/relationships" xmlns:p="http://schemas.openxmlformats.org/presentationml/2006/main">
  <p:tag name="NUM" val="1"/>
</p:tagLst>
</file>

<file path=ppt/tags/tag456.xml><?xml version="1.0" encoding="utf-8"?>
<p:tagLst xmlns:a="http://schemas.openxmlformats.org/drawingml/2006/main" xmlns:r="http://schemas.openxmlformats.org/officeDocument/2006/relationships" xmlns:p="http://schemas.openxmlformats.org/presentationml/2006/main">
  <p:tag name="NUM" val="2"/>
</p:tagLst>
</file>

<file path=ppt/tags/tag457.xml><?xml version="1.0" encoding="utf-8"?>
<p:tagLst xmlns:a="http://schemas.openxmlformats.org/drawingml/2006/main" xmlns:r="http://schemas.openxmlformats.org/officeDocument/2006/relationships" xmlns:p="http://schemas.openxmlformats.org/presentationml/2006/main">
  <p:tag name="NUM" val="3"/>
</p:tagLst>
</file>

<file path=ppt/tags/tag458.xml><?xml version="1.0" encoding="utf-8"?>
<p:tagLst xmlns:a="http://schemas.openxmlformats.org/drawingml/2006/main" xmlns:r="http://schemas.openxmlformats.org/officeDocument/2006/relationships" xmlns:p="http://schemas.openxmlformats.org/presentationml/2006/main">
  <p:tag name="NUM" val="4"/>
</p:tagLst>
</file>

<file path=ppt/tags/tag459.xml><?xml version="1.0" encoding="utf-8"?>
<p:tagLst xmlns:a="http://schemas.openxmlformats.org/drawingml/2006/main" xmlns:r="http://schemas.openxmlformats.org/officeDocument/2006/relationships" xmlns:p="http://schemas.openxmlformats.org/presentationml/2006/main">
  <p:tag name="NUM" val="5"/>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60.xml><?xml version="1.0" encoding="utf-8"?>
<p:tagLst xmlns:a="http://schemas.openxmlformats.org/drawingml/2006/main" xmlns:r="http://schemas.openxmlformats.org/officeDocument/2006/relationships" xmlns:p="http://schemas.openxmlformats.org/presentationml/2006/main">
  <p:tag name="NUM" val="6"/>
</p:tagLst>
</file>

<file path=ppt/tags/tag461.xml><?xml version="1.0" encoding="utf-8"?>
<p:tagLst xmlns:a="http://schemas.openxmlformats.org/drawingml/2006/main" xmlns:r="http://schemas.openxmlformats.org/officeDocument/2006/relationships" xmlns:p="http://schemas.openxmlformats.org/presentationml/2006/main">
  <p:tag name="NUM" val="7"/>
</p:tagLst>
</file>

<file path=ppt/tags/tag462.xml><?xml version="1.0" encoding="utf-8"?>
<p:tagLst xmlns:a="http://schemas.openxmlformats.org/drawingml/2006/main" xmlns:r="http://schemas.openxmlformats.org/officeDocument/2006/relationships" xmlns:p="http://schemas.openxmlformats.org/presentationml/2006/main">
  <p:tag name="NUM" val="1"/>
</p:tagLst>
</file>

<file path=ppt/tags/tag463.xml><?xml version="1.0" encoding="utf-8"?>
<p:tagLst xmlns:a="http://schemas.openxmlformats.org/drawingml/2006/main" xmlns:r="http://schemas.openxmlformats.org/officeDocument/2006/relationships" xmlns:p="http://schemas.openxmlformats.org/presentationml/2006/main">
  <p:tag name="NUM" val="2"/>
</p:tagLst>
</file>

<file path=ppt/tags/tag464.xml><?xml version="1.0" encoding="utf-8"?>
<p:tagLst xmlns:a="http://schemas.openxmlformats.org/drawingml/2006/main" xmlns:r="http://schemas.openxmlformats.org/officeDocument/2006/relationships" xmlns:p="http://schemas.openxmlformats.org/presentationml/2006/main">
  <p:tag name="NUM" val="3"/>
</p:tagLst>
</file>

<file path=ppt/tags/tag465.xml><?xml version="1.0" encoding="utf-8"?>
<p:tagLst xmlns:a="http://schemas.openxmlformats.org/drawingml/2006/main" xmlns:r="http://schemas.openxmlformats.org/officeDocument/2006/relationships" xmlns:p="http://schemas.openxmlformats.org/presentationml/2006/main">
  <p:tag name="NUM" val="4"/>
</p:tagLst>
</file>

<file path=ppt/tags/tag466.xml><?xml version="1.0" encoding="utf-8"?>
<p:tagLst xmlns:a="http://schemas.openxmlformats.org/drawingml/2006/main" xmlns:r="http://schemas.openxmlformats.org/officeDocument/2006/relationships" xmlns:p="http://schemas.openxmlformats.org/presentationml/2006/main">
  <p:tag name="NUM" val="5"/>
</p:tagLst>
</file>

<file path=ppt/tags/tag467.xml><?xml version="1.0" encoding="utf-8"?>
<p:tagLst xmlns:a="http://schemas.openxmlformats.org/drawingml/2006/main" xmlns:r="http://schemas.openxmlformats.org/officeDocument/2006/relationships" xmlns:p="http://schemas.openxmlformats.org/presentationml/2006/main">
  <p:tag name="NUM" val="6"/>
</p:tagLst>
</file>

<file path=ppt/tags/tag468.xml><?xml version="1.0" encoding="utf-8"?>
<p:tagLst xmlns:a="http://schemas.openxmlformats.org/drawingml/2006/main" xmlns:r="http://schemas.openxmlformats.org/officeDocument/2006/relationships" xmlns:p="http://schemas.openxmlformats.org/presentationml/2006/main">
  <p:tag name="NUM" val="7"/>
</p:tagLst>
</file>

<file path=ppt/tags/tag469.xml><?xml version="1.0" encoding="utf-8"?>
<p:tagLst xmlns:a="http://schemas.openxmlformats.org/drawingml/2006/main" xmlns:r="http://schemas.openxmlformats.org/officeDocument/2006/relationships" xmlns:p="http://schemas.openxmlformats.org/presentationml/2006/main">
  <p:tag name="NUM" val="1"/>
</p:tagLst>
</file>

<file path=ppt/tags/tag47.xml><?xml version="1.0" encoding="utf-8"?>
<p:tagLst xmlns:a="http://schemas.openxmlformats.org/drawingml/2006/main" xmlns:r="http://schemas.openxmlformats.org/officeDocument/2006/relationships" xmlns:p="http://schemas.openxmlformats.org/presentationml/2006/main">
  <p:tag name="NUM" val="5"/>
</p:tagLst>
</file>

<file path=ppt/tags/tag470.xml><?xml version="1.0" encoding="utf-8"?>
<p:tagLst xmlns:a="http://schemas.openxmlformats.org/drawingml/2006/main" xmlns:r="http://schemas.openxmlformats.org/officeDocument/2006/relationships" xmlns:p="http://schemas.openxmlformats.org/presentationml/2006/main">
  <p:tag name="NUM" val="2"/>
</p:tagLst>
</file>

<file path=ppt/tags/tag471.xml><?xml version="1.0" encoding="utf-8"?>
<p:tagLst xmlns:a="http://schemas.openxmlformats.org/drawingml/2006/main" xmlns:r="http://schemas.openxmlformats.org/officeDocument/2006/relationships" xmlns:p="http://schemas.openxmlformats.org/presentationml/2006/main">
  <p:tag name="NUM" val="3"/>
</p:tagLst>
</file>

<file path=ppt/tags/tag472.xml><?xml version="1.0" encoding="utf-8"?>
<p:tagLst xmlns:a="http://schemas.openxmlformats.org/drawingml/2006/main" xmlns:r="http://schemas.openxmlformats.org/officeDocument/2006/relationships" xmlns:p="http://schemas.openxmlformats.org/presentationml/2006/main">
  <p:tag name="NUM" val="4"/>
</p:tagLst>
</file>

<file path=ppt/tags/tag473.xml><?xml version="1.0" encoding="utf-8"?>
<p:tagLst xmlns:a="http://schemas.openxmlformats.org/drawingml/2006/main" xmlns:r="http://schemas.openxmlformats.org/officeDocument/2006/relationships" xmlns:p="http://schemas.openxmlformats.org/presentationml/2006/main">
  <p:tag name="NUM" val="5"/>
</p:tagLst>
</file>

<file path=ppt/tags/tag474.xml><?xml version="1.0" encoding="utf-8"?>
<p:tagLst xmlns:a="http://schemas.openxmlformats.org/drawingml/2006/main" xmlns:r="http://schemas.openxmlformats.org/officeDocument/2006/relationships" xmlns:p="http://schemas.openxmlformats.org/presentationml/2006/main">
  <p:tag name="NUM" val="6"/>
</p:tagLst>
</file>

<file path=ppt/tags/tag475.xml><?xml version="1.0" encoding="utf-8"?>
<p:tagLst xmlns:a="http://schemas.openxmlformats.org/drawingml/2006/main" xmlns:r="http://schemas.openxmlformats.org/officeDocument/2006/relationships" xmlns:p="http://schemas.openxmlformats.org/presentationml/2006/main">
  <p:tag name="NUM" val="7"/>
</p:tagLst>
</file>

<file path=ppt/tags/tag476.xml><?xml version="1.0" encoding="utf-8"?>
<p:tagLst xmlns:a="http://schemas.openxmlformats.org/drawingml/2006/main" xmlns:r="http://schemas.openxmlformats.org/officeDocument/2006/relationships" xmlns:p="http://schemas.openxmlformats.org/presentationml/2006/main">
  <p:tag name="NUM" val="1"/>
</p:tagLst>
</file>

<file path=ppt/tags/tag477.xml><?xml version="1.0" encoding="utf-8"?>
<p:tagLst xmlns:a="http://schemas.openxmlformats.org/drawingml/2006/main" xmlns:r="http://schemas.openxmlformats.org/officeDocument/2006/relationships" xmlns:p="http://schemas.openxmlformats.org/presentationml/2006/main">
  <p:tag name="NUM" val="2"/>
</p:tagLst>
</file>

<file path=ppt/tags/tag478.xml><?xml version="1.0" encoding="utf-8"?>
<p:tagLst xmlns:a="http://schemas.openxmlformats.org/drawingml/2006/main" xmlns:r="http://schemas.openxmlformats.org/officeDocument/2006/relationships" xmlns:p="http://schemas.openxmlformats.org/presentationml/2006/main">
  <p:tag name="NUM" val="1"/>
</p:tagLst>
</file>

<file path=ppt/tags/tag479.xml><?xml version="1.0" encoding="utf-8"?>
<p:tagLst xmlns:a="http://schemas.openxmlformats.org/drawingml/2006/main" xmlns:r="http://schemas.openxmlformats.org/officeDocument/2006/relationships" xmlns:p="http://schemas.openxmlformats.org/presentationml/2006/main">
  <p:tag name="NUM" val="2"/>
</p:tagLst>
</file>

<file path=ppt/tags/tag48.xml><?xml version="1.0" encoding="utf-8"?>
<p:tagLst xmlns:a="http://schemas.openxmlformats.org/drawingml/2006/main" xmlns:r="http://schemas.openxmlformats.org/officeDocument/2006/relationships" xmlns:p="http://schemas.openxmlformats.org/presentationml/2006/main">
  <p:tag name="NUM" val="1"/>
</p:tagLst>
</file>

<file path=ppt/tags/tag480.xml><?xml version="1.0" encoding="utf-8"?>
<p:tagLst xmlns:a="http://schemas.openxmlformats.org/drawingml/2006/main" xmlns:r="http://schemas.openxmlformats.org/officeDocument/2006/relationships" xmlns:p="http://schemas.openxmlformats.org/presentationml/2006/main">
  <p:tag name="NUM" val="3"/>
</p:tagLst>
</file>

<file path=ppt/tags/tag481.xml><?xml version="1.0" encoding="utf-8"?>
<p:tagLst xmlns:a="http://schemas.openxmlformats.org/drawingml/2006/main" xmlns:r="http://schemas.openxmlformats.org/officeDocument/2006/relationships" xmlns:p="http://schemas.openxmlformats.org/presentationml/2006/main">
  <p:tag name="NUM" val="4"/>
</p:tagLst>
</file>

<file path=ppt/tags/tag482.xml><?xml version="1.0" encoding="utf-8"?>
<p:tagLst xmlns:a="http://schemas.openxmlformats.org/drawingml/2006/main" xmlns:r="http://schemas.openxmlformats.org/officeDocument/2006/relationships" xmlns:p="http://schemas.openxmlformats.org/presentationml/2006/main">
  <p:tag name="NUM" val="5"/>
</p:tagLst>
</file>

<file path=ppt/tags/tag483.xml><?xml version="1.0" encoding="utf-8"?>
<p:tagLst xmlns:a="http://schemas.openxmlformats.org/drawingml/2006/main" xmlns:r="http://schemas.openxmlformats.org/officeDocument/2006/relationships" xmlns:p="http://schemas.openxmlformats.org/presentationml/2006/main">
  <p:tag name="NUM" val="1"/>
</p:tagLst>
</file>

<file path=ppt/tags/tag484.xml><?xml version="1.0" encoding="utf-8"?>
<p:tagLst xmlns:a="http://schemas.openxmlformats.org/drawingml/2006/main" xmlns:r="http://schemas.openxmlformats.org/officeDocument/2006/relationships" xmlns:p="http://schemas.openxmlformats.org/presentationml/2006/main">
  <p:tag name="NUM" val="2"/>
</p:tagLst>
</file>

<file path=ppt/tags/tag485.xml><?xml version="1.0" encoding="utf-8"?>
<p:tagLst xmlns:a="http://schemas.openxmlformats.org/drawingml/2006/main" xmlns:r="http://schemas.openxmlformats.org/officeDocument/2006/relationships" xmlns:p="http://schemas.openxmlformats.org/presentationml/2006/main">
  <p:tag name="NUM" val="3"/>
</p:tagLst>
</file>

<file path=ppt/tags/tag486.xml><?xml version="1.0" encoding="utf-8"?>
<p:tagLst xmlns:a="http://schemas.openxmlformats.org/drawingml/2006/main" xmlns:r="http://schemas.openxmlformats.org/officeDocument/2006/relationships" xmlns:p="http://schemas.openxmlformats.org/presentationml/2006/main">
  <p:tag name="NUM" val="4"/>
</p:tagLst>
</file>

<file path=ppt/tags/tag487.xml><?xml version="1.0" encoding="utf-8"?>
<p:tagLst xmlns:a="http://schemas.openxmlformats.org/drawingml/2006/main" xmlns:r="http://schemas.openxmlformats.org/officeDocument/2006/relationships" xmlns:p="http://schemas.openxmlformats.org/presentationml/2006/main">
  <p:tag name="NUM" val="5"/>
</p:tagLst>
</file>

<file path=ppt/tags/tag488.xml><?xml version="1.0" encoding="utf-8"?>
<p:tagLst xmlns:a="http://schemas.openxmlformats.org/drawingml/2006/main" xmlns:r="http://schemas.openxmlformats.org/officeDocument/2006/relationships" xmlns:p="http://schemas.openxmlformats.org/presentationml/2006/main">
  <p:tag name="NUM" val="6"/>
</p:tagLst>
</file>

<file path=ppt/tags/tag489.xml><?xml version="1.0" encoding="utf-8"?>
<p:tagLst xmlns:a="http://schemas.openxmlformats.org/drawingml/2006/main" xmlns:r="http://schemas.openxmlformats.org/officeDocument/2006/relationships" xmlns:p="http://schemas.openxmlformats.org/presentationml/2006/main">
  <p:tag name="NUM" val="1"/>
</p:tagLst>
</file>

<file path=ppt/tags/tag49.xml><?xml version="1.0" encoding="utf-8"?>
<p:tagLst xmlns:a="http://schemas.openxmlformats.org/drawingml/2006/main" xmlns:r="http://schemas.openxmlformats.org/officeDocument/2006/relationships" xmlns:p="http://schemas.openxmlformats.org/presentationml/2006/main">
  <p:tag name="NUM" val="2"/>
</p:tagLst>
</file>

<file path=ppt/tags/tag490.xml><?xml version="1.0" encoding="utf-8"?>
<p:tagLst xmlns:a="http://schemas.openxmlformats.org/drawingml/2006/main" xmlns:r="http://schemas.openxmlformats.org/officeDocument/2006/relationships" xmlns:p="http://schemas.openxmlformats.org/presentationml/2006/main">
  <p:tag name="NUM" val="2"/>
</p:tagLst>
</file>

<file path=ppt/tags/tag491.xml><?xml version="1.0" encoding="utf-8"?>
<p:tagLst xmlns:a="http://schemas.openxmlformats.org/drawingml/2006/main" xmlns:r="http://schemas.openxmlformats.org/officeDocument/2006/relationships" xmlns:p="http://schemas.openxmlformats.org/presentationml/2006/main">
  <p:tag name="NUM" val="3"/>
</p:tagLst>
</file>

<file path=ppt/tags/tag492.xml><?xml version="1.0" encoding="utf-8"?>
<p:tagLst xmlns:a="http://schemas.openxmlformats.org/drawingml/2006/main" xmlns:r="http://schemas.openxmlformats.org/officeDocument/2006/relationships" xmlns:p="http://schemas.openxmlformats.org/presentationml/2006/main">
  <p:tag name="NUM" val="4"/>
</p:tagLst>
</file>

<file path=ppt/tags/tag493.xml><?xml version="1.0" encoding="utf-8"?>
<p:tagLst xmlns:a="http://schemas.openxmlformats.org/drawingml/2006/main" xmlns:r="http://schemas.openxmlformats.org/officeDocument/2006/relationships" xmlns:p="http://schemas.openxmlformats.org/presentationml/2006/main">
  <p:tag name="NUM" val="5"/>
</p:tagLst>
</file>

<file path=ppt/tags/tag494.xml><?xml version="1.0" encoding="utf-8"?>
<p:tagLst xmlns:a="http://schemas.openxmlformats.org/drawingml/2006/main" xmlns:r="http://schemas.openxmlformats.org/officeDocument/2006/relationships" xmlns:p="http://schemas.openxmlformats.org/presentationml/2006/main">
  <p:tag name="NUM" val="6"/>
</p:tagLst>
</file>

<file path=ppt/tags/tag495.xml><?xml version="1.0" encoding="utf-8"?>
<p:tagLst xmlns:a="http://schemas.openxmlformats.org/drawingml/2006/main" xmlns:r="http://schemas.openxmlformats.org/officeDocument/2006/relationships" xmlns:p="http://schemas.openxmlformats.org/presentationml/2006/main">
  <p:tag name="NUM" val="1"/>
</p:tagLst>
</file>

<file path=ppt/tags/tag496.xml><?xml version="1.0" encoding="utf-8"?>
<p:tagLst xmlns:a="http://schemas.openxmlformats.org/drawingml/2006/main" xmlns:r="http://schemas.openxmlformats.org/officeDocument/2006/relationships" xmlns:p="http://schemas.openxmlformats.org/presentationml/2006/main">
  <p:tag name="NUM" val="2"/>
</p:tagLst>
</file>

<file path=ppt/tags/tag497.xml><?xml version="1.0" encoding="utf-8"?>
<p:tagLst xmlns:a="http://schemas.openxmlformats.org/drawingml/2006/main" xmlns:r="http://schemas.openxmlformats.org/officeDocument/2006/relationships" xmlns:p="http://schemas.openxmlformats.org/presentationml/2006/main">
  <p:tag name="NUM" val="3"/>
</p:tagLst>
</file>

<file path=ppt/tags/tag498.xml><?xml version="1.0" encoding="utf-8"?>
<p:tagLst xmlns:a="http://schemas.openxmlformats.org/drawingml/2006/main" xmlns:r="http://schemas.openxmlformats.org/officeDocument/2006/relationships" xmlns:p="http://schemas.openxmlformats.org/presentationml/2006/main">
  <p:tag name="NUM" val="4"/>
</p:tagLst>
</file>

<file path=ppt/tags/tag499.xml><?xml version="1.0" encoding="utf-8"?>
<p:tagLst xmlns:a="http://schemas.openxmlformats.org/drawingml/2006/main" xmlns:r="http://schemas.openxmlformats.org/officeDocument/2006/relationships" xmlns:p="http://schemas.openxmlformats.org/presentationml/2006/main">
  <p:tag name="NUM" val="5"/>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NUM" val="3"/>
</p:tagLst>
</file>

<file path=ppt/tags/tag500.xml><?xml version="1.0" encoding="utf-8"?>
<p:tagLst xmlns:a="http://schemas.openxmlformats.org/drawingml/2006/main" xmlns:r="http://schemas.openxmlformats.org/officeDocument/2006/relationships" xmlns:p="http://schemas.openxmlformats.org/presentationml/2006/main">
  <p:tag name="NUM" val="6"/>
</p:tagLst>
</file>

<file path=ppt/tags/tag501.xml><?xml version="1.0" encoding="utf-8"?>
<p:tagLst xmlns:a="http://schemas.openxmlformats.org/drawingml/2006/main" xmlns:r="http://schemas.openxmlformats.org/officeDocument/2006/relationships" xmlns:p="http://schemas.openxmlformats.org/presentationml/2006/main">
  <p:tag name="NUM" val="1"/>
</p:tagLst>
</file>

<file path=ppt/tags/tag502.xml><?xml version="1.0" encoding="utf-8"?>
<p:tagLst xmlns:a="http://schemas.openxmlformats.org/drawingml/2006/main" xmlns:r="http://schemas.openxmlformats.org/officeDocument/2006/relationships" xmlns:p="http://schemas.openxmlformats.org/presentationml/2006/main">
  <p:tag name="NUM" val="2"/>
</p:tagLst>
</file>

<file path=ppt/tags/tag503.xml><?xml version="1.0" encoding="utf-8"?>
<p:tagLst xmlns:a="http://schemas.openxmlformats.org/drawingml/2006/main" xmlns:r="http://schemas.openxmlformats.org/officeDocument/2006/relationships" xmlns:p="http://schemas.openxmlformats.org/presentationml/2006/main">
  <p:tag name="NUM" val="3"/>
</p:tagLst>
</file>

<file path=ppt/tags/tag504.xml><?xml version="1.0" encoding="utf-8"?>
<p:tagLst xmlns:a="http://schemas.openxmlformats.org/drawingml/2006/main" xmlns:r="http://schemas.openxmlformats.org/officeDocument/2006/relationships" xmlns:p="http://schemas.openxmlformats.org/presentationml/2006/main">
  <p:tag name="NUM" val="4"/>
</p:tagLst>
</file>

<file path=ppt/tags/tag505.xml><?xml version="1.0" encoding="utf-8"?>
<p:tagLst xmlns:a="http://schemas.openxmlformats.org/drawingml/2006/main" xmlns:r="http://schemas.openxmlformats.org/officeDocument/2006/relationships" xmlns:p="http://schemas.openxmlformats.org/presentationml/2006/main">
  <p:tag name="NUM" val="5"/>
</p:tagLst>
</file>

<file path=ppt/tags/tag506.xml><?xml version="1.0" encoding="utf-8"?>
<p:tagLst xmlns:a="http://schemas.openxmlformats.org/drawingml/2006/main" xmlns:r="http://schemas.openxmlformats.org/officeDocument/2006/relationships" xmlns:p="http://schemas.openxmlformats.org/presentationml/2006/main">
  <p:tag name="NUM" val="6"/>
</p:tagLst>
</file>

<file path=ppt/tags/tag507.xml><?xml version="1.0" encoding="utf-8"?>
<p:tagLst xmlns:a="http://schemas.openxmlformats.org/drawingml/2006/main" xmlns:r="http://schemas.openxmlformats.org/officeDocument/2006/relationships" xmlns:p="http://schemas.openxmlformats.org/presentationml/2006/main">
  <p:tag name="NUM" val="7"/>
</p:tagLst>
</file>

<file path=ppt/tags/tag508.xml><?xml version="1.0" encoding="utf-8"?>
<p:tagLst xmlns:a="http://schemas.openxmlformats.org/drawingml/2006/main" xmlns:r="http://schemas.openxmlformats.org/officeDocument/2006/relationships" xmlns:p="http://schemas.openxmlformats.org/presentationml/2006/main">
  <p:tag name="NUM" val="8"/>
</p:tagLst>
</file>

<file path=ppt/tags/tag509.xml><?xml version="1.0" encoding="utf-8"?>
<p:tagLst xmlns:a="http://schemas.openxmlformats.org/drawingml/2006/main" xmlns:r="http://schemas.openxmlformats.org/officeDocument/2006/relationships" xmlns:p="http://schemas.openxmlformats.org/presentationml/2006/main">
  <p:tag name="NUM" val="1"/>
</p:tagLst>
</file>

<file path=ppt/tags/tag51.xml><?xml version="1.0" encoding="utf-8"?>
<p:tagLst xmlns:a="http://schemas.openxmlformats.org/drawingml/2006/main" xmlns:r="http://schemas.openxmlformats.org/officeDocument/2006/relationships" xmlns:p="http://schemas.openxmlformats.org/presentationml/2006/main">
  <p:tag name="NUM" val="4"/>
</p:tagLst>
</file>

<file path=ppt/tags/tag510.xml><?xml version="1.0" encoding="utf-8"?>
<p:tagLst xmlns:a="http://schemas.openxmlformats.org/drawingml/2006/main" xmlns:r="http://schemas.openxmlformats.org/officeDocument/2006/relationships" xmlns:p="http://schemas.openxmlformats.org/presentationml/2006/main">
  <p:tag name="NUM" val="2"/>
</p:tagLst>
</file>

<file path=ppt/tags/tag511.xml><?xml version="1.0" encoding="utf-8"?>
<p:tagLst xmlns:a="http://schemas.openxmlformats.org/drawingml/2006/main" xmlns:r="http://schemas.openxmlformats.org/officeDocument/2006/relationships" xmlns:p="http://schemas.openxmlformats.org/presentationml/2006/main">
  <p:tag name="NUM" val="3"/>
</p:tagLst>
</file>

<file path=ppt/tags/tag512.xml><?xml version="1.0" encoding="utf-8"?>
<p:tagLst xmlns:a="http://schemas.openxmlformats.org/drawingml/2006/main" xmlns:r="http://schemas.openxmlformats.org/officeDocument/2006/relationships" xmlns:p="http://schemas.openxmlformats.org/presentationml/2006/main">
  <p:tag name="NUM" val="4"/>
</p:tagLst>
</file>

<file path=ppt/tags/tag513.xml><?xml version="1.0" encoding="utf-8"?>
<p:tagLst xmlns:a="http://schemas.openxmlformats.org/drawingml/2006/main" xmlns:r="http://schemas.openxmlformats.org/officeDocument/2006/relationships" xmlns:p="http://schemas.openxmlformats.org/presentationml/2006/main">
  <p:tag name="NUM" val="5"/>
</p:tagLst>
</file>

<file path=ppt/tags/tag514.xml><?xml version="1.0" encoding="utf-8"?>
<p:tagLst xmlns:a="http://schemas.openxmlformats.org/drawingml/2006/main" xmlns:r="http://schemas.openxmlformats.org/officeDocument/2006/relationships" xmlns:p="http://schemas.openxmlformats.org/presentationml/2006/main">
  <p:tag name="NUM" val="6"/>
</p:tagLst>
</file>

<file path=ppt/tags/tag515.xml><?xml version="1.0" encoding="utf-8"?>
<p:tagLst xmlns:a="http://schemas.openxmlformats.org/drawingml/2006/main" xmlns:r="http://schemas.openxmlformats.org/officeDocument/2006/relationships" xmlns:p="http://schemas.openxmlformats.org/presentationml/2006/main">
  <p:tag name="NUM" val="1"/>
</p:tagLst>
</file>

<file path=ppt/tags/tag516.xml><?xml version="1.0" encoding="utf-8"?>
<p:tagLst xmlns:a="http://schemas.openxmlformats.org/drawingml/2006/main" xmlns:r="http://schemas.openxmlformats.org/officeDocument/2006/relationships" xmlns:p="http://schemas.openxmlformats.org/presentationml/2006/main">
  <p:tag name="NUM" val="2"/>
</p:tagLst>
</file>

<file path=ppt/tags/tag517.xml><?xml version="1.0" encoding="utf-8"?>
<p:tagLst xmlns:a="http://schemas.openxmlformats.org/drawingml/2006/main" xmlns:r="http://schemas.openxmlformats.org/officeDocument/2006/relationships" xmlns:p="http://schemas.openxmlformats.org/presentationml/2006/main">
  <p:tag name="NUM" val="3"/>
</p:tagLst>
</file>

<file path=ppt/tags/tag518.xml><?xml version="1.0" encoding="utf-8"?>
<p:tagLst xmlns:a="http://schemas.openxmlformats.org/drawingml/2006/main" xmlns:r="http://schemas.openxmlformats.org/officeDocument/2006/relationships" xmlns:p="http://schemas.openxmlformats.org/presentationml/2006/main">
  <p:tag name="NUM" val="4"/>
</p:tagLst>
</file>

<file path=ppt/tags/tag519.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5"/>
</p:tagLst>
</file>

<file path=ppt/tags/tag520.xml><?xml version="1.0" encoding="utf-8"?>
<p:tagLst xmlns:a="http://schemas.openxmlformats.org/drawingml/2006/main" xmlns:r="http://schemas.openxmlformats.org/officeDocument/2006/relationships" xmlns:p="http://schemas.openxmlformats.org/presentationml/2006/main">
  <p:tag name="NUM" val="2"/>
</p:tagLst>
</file>

<file path=ppt/tags/tag521.xml><?xml version="1.0" encoding="utf-8"?>
<p:tagLst xmlns:a="http://schemas.openxmlformats.org/drawingml/2006/main" xmlns:r="http://schemas.openxmlformats.org/officeDocument/2006/relationships" xmlns:p="http://schemas.openxmlformats.org/presentationml/2006/main">
  <p:tag name="NUM" val="3"/>
</p:tagLst>
</file>

<file path=ppt/tags/tag522.xml><?xml version="1.0" encoding="utf-8"?>
<p:tagLst xmlns:a="http://schemas.openxmlformats.org/drawingml/2006/main" xmlns:r="http://schemas.openxmlformats.org/officeDocument/2006/relationships" xmlns:p="http://schemas.openxmlformats.org/presentationml/2006/main">
  <p:tag name="NUM" val="4"/>
</p:tagLst>
</file>

<file path=ppt/tags/tag523.xml><?xml version="1.0" encoding="utf-8"?>
<p:tagLst xmlns:a="http://schemas.openxmlformats.org/drawingml/2006/main" xmlns:r="http://schemas.openxmlformats.org/officeDocument/2006/relationships" xmlns:p="http://schemas.openxmlformats.org/presentationml/2006/main">
  <p:tag name="NUM" val="5"/>
</p:tagLst>
</file>

<file path=ppt/tags/tag524.xml><?xml version="1.0" encoding="utf-8"?>
<p:tagLst xmlns:a="http://schemas.openxmlformats.org/drawingml/2006/main" xmlns:r="http://schemas.openxmlformats.org/officeDocument/2006/relationships" xmlns:p="http://schemas.openxmlformats.org/presentationml/2006/main">
  <p:tag name="NUM" val="6"/>
</p:tagLst>
</file>

<file path=ppt/tags/tag525.xml><?xml version="1.0" encoding="utf-8"?>
<p:tagLst xmlns:a="http://schemas.openxmlformats.org/drawingml/2006/main" xmlns:r="http://schemas.openxmlformats.org/officeDocument/2006/relationships" xmlns:p="http://schemas.openxmlformats.org/presentationml/2006/main">
  <p:tag name="NUM" val="7"/>
</p:tagLst>
</file>

<file path=ppt/tags/tag526.xml><?xml version="1.0" encoding="utf-8"?>
<p:tagLst xmlns:a="http://schemas.openxmlformats.org/drawingml/2006/main" xmlns:r="http://schemas.openxmlformats.org/officeDocument/2006/relationships" xmlns:p="http://schemas.openxmlformats.org/presentationml/2006/main">
  <p:tag name="NUM" val="8"/>
</p:tagLst>
</file>

<file path=ppt/tags/tag527.xml><?xml version="1.0" encoding="utf-8"?>
<p:tagLst xmlns:a="http://schemas.openxmlformats.org/drawingml/2006/main" xmlns:r="http://schemas.openxmlformats.org/officeDocument/2006/relationships" xmlns:p="http://schemas.openxmlformats.org/presentationml/2006/main">
  <p:tag name="NUM" val="9"/>
</p:tagLst>
</file>

<file path=ppt/tags/tag528.xml><?xml version="1.0" encoding="utf-8"?>
<p:tagLst xmlns:a="http://schemas.openxmlformats.org/drawingml/2006/main" xmlns:r="http://schemas.openxmlformats.org/officeDocument/2006/relationships" xmlns:p="http://schemas.openxmlformats.org/presentationml/2006/main">
  <p:tag name="NUM" val="10"/>
</p:tagLst>
</file>

<file path=ppt/tags/tag529.xml><?xml version="1.0" encoding="utf-8"?>
<p:tagLst xmlns:a="http://schemas.openxmlformats.org/drawingml/2006/main" xmlns:r="http://schemas.openxmlformats.org/officeDocument/2006/relationships" xmlns:p="http://schemas.openxmlformats.org/presentationml/2006/main">
  <p:tag name="NUM" val="11"/>
</p:tagLst>
</file>

<file path=ppt/tags/tag53.xml><?xml version="1.0" encoding="utf-8"?>
<p:tagLst xmlns:a="http://schemas.openxmlformats.org/drawingml/2006/main" xmlns:r="http://schemas.openxmlformats.org/officeDocument/2006/relationships" xmlns:p="http://schemas.openxmlformats.org/presentationml/2006/main">
  <p:tag name="NUM" val="1"/>
</p:tagLst>
</file>

<file path=ppt/tags/tag530.xml><?xml version="1.0" encoding="utf-8"?>
<p:tagLst xmlns:a="http://schemas.openxmlformats.org/drawingml/2006/main" xmlns:r="http://schemas.openxmlformats.org/officeDocument/2006/relationships" xmlns:p="http://schemas.openxmlformats.org/presentationml/2006/main">
  <p:tag name="NUM" val="1"/>
</p:tagLst>
</file>

<file path=ppt/tags/tag531.xml><?xml version="1.0" encoding="utf-8"?>
<p:tagLst xmlns:a="http://schemas.openxmlformats.org/drawingml/2006/main" xmlns:r="http://schemas.openxmlformats.org/officeDocument/2006/relationships" xmlns:p="http://schemas.openxmlformats.org/presentationml/2006/main">
  <p:tag name="NUM" val="2"/>
</p:tagLst>
</file>

<file path=ppt/tags/tag532.xml><?xml version="1.0" encoding="utf-8"?>
<p:tagLst xmlns:a="http://schemas.openxmlformats.org/drawingml/2006/main" xmlns:r="http://schemas.openxmlformats.org/officeDocument/2006/relationships" xmlns:p="http://schemas.openxmlformats.org/presentationml/2006/main">
  <p:tag name="NUM" val="3"/>
</p:tagLst>
</file>

<file path=ppt/tags/tag533.xml><?xml version="1.0" encoding="utf-8"?>
<p:tagLst xmlns:a="http://schemas.openxmlformats.org/drawingml/2006/main" xmlns:r="http://schemas.openxmlformats.org/officeDocument/2006/relationships" xmlns:p="http://schemas.openxmlformats.org/presentationml/2006/main">
  <p:tag name="NUM" val="4"/>
</p:tagLst>
</file>

<file path=ppt/tags/tag534.xml><?xml version="1.0" encoding="utf-8"?>
<p:tagLst xmlns:a="http://schemas.openxmlformats.org/drawingml/2006/main" xmlns:r="http://schemas.openxmlformats.org/officeDocument/2006/relationships" xmlns:p="http://schemas.openxmlformats.org/presentationml/2006/main">
  <p:tag name="NUM" val="5"/>
</p:tagLst>
</file>

<file path=ppt/tags/tag535.xml><?xml version="1.0" encoding="utf-8"?>
<p:tagLst xmlns:a="http://schemas.openxmlformats.org/drawingml/2006/main" xmlns:r="http://schemas.openxmlformats.org/officeDocument/2006/relationships" xmlns:p="http://schemas.openxmlformats.org/presentationml/2006/main">
  <p:tag name="NUM" val="6"/>
</p:tagLst>
</file>

<file path=ppt/tags/tag536.xml><?xml version="1.0" encoding="utf-8"?>
<p:tagLst xmlns:a="http://schemas.openxmlformats.org/drawingml/2006/main" xmlns:r="http://schemas.openxmlformats.org/officeDocument/2006/relationships" xmlns:p="http://schemas.openxmlformats.org/presentationml/2006/main">
  <p:tag name="NUM" val="1"/>
</p:tagLst>
</file>

<file path=ppt/tags/tag537.xml><?xml version="1.0" encoding="utf-8"?>
<p:tagLst xmlns:a="http://schemas.openxmlformats.org/drawingml/2006/main" xmlns:r="http://schemas.openxmlformats.org/officeDocument/2006/relationships" xmlns:p="http://schemas.openxmlformats.org/presentationml/2006/main">
  <p:tag name="NUM" val="2"/>
</p:tagLst>
</file>

<file path=ppt/tags/tag538.xml><?xml version="1.0" encoding="utf-8"?>
<p:tagLst xmlns:a="http://schemas.openxmlformats.org/drawingml/2006/main" xmlns:r="http://schemas.openxmlformats.org/officeDocument/2006/relationships" xmlns:p="http://schemas.openxmlformats.org/presentationml/2006/main">
  <p:tag name="NUM" val="3"/>
</p:tagLst>
</file>

<file path=ppt/tags/tag539.xml><?xml version="1.0" encoding="utf-8"?>
<p:tagLst xmlns:a="http://schemas.openxmlformats.org/drawingml/2006/main" xmlns:r="http://schemas.openxmlformats.org/officeDocument/2006/relationships" xmlns:p="http://schemas.openxmlformats.org/presentationml/2006/main">
  <p:tag name="NUM" val="4"/>
</p:tagLst>
</file>

<file path=ppt/tags/tag54.xml><?xml version="1.0" encoding="utf-8"?>
<p:tagLst xmlns:a="http://schemas.openxmlformats.org/drawingml/2006/main" xmlns:r="http://schemas.openxmlformats.org/officeDocument/2006/relationships" xmlns:p="http://schemas.openxmlformats.org/presentationml/2006/main">
  <p:tag name="NUM" val="2"/>
</p:tagLst>
</file>

<file path=ppt/tags/tag540.xml><?xml version="1.0" encoding="utf-8"?>
<p:tagLst xmlns:a="http://schemas.openxmlformats.org/drawingml/2006/main" xmlns:r="http://schemas.openxmlformats.org/officeDocument/2006/relationships" xmlns:p="http://schemas.openxmlformats.org/presentationml/2006/main">
  <p:tag name="NUM" val="5"/>
</p:tagLst>
</file>

<file path=ppt/tags/tag541.xml><?xml version="1.0" encoding="utf-8"?>
<p:tagLst xmlns:a="http://schemas.openxmlformats.org/drawingml/2006/main" xmlns:r="http://schemas.openxmlformats.org/officeDocument/2006/relationships" xmlns:p="http://schemas.openxmlformats.org/presentationml/2006/main">
  <p:tag name="NUM" val="1"/>
</p:tagLst>
</file>

<file path=ppt/tags/tag542.xml><?xml version="1.0" encoding="utf-8"?>
<p:tagLst xmlns:a="http://schemas.openxmlformats.org/drawingml/2006/main" xmlns:r="http://schemas.openxmlformats.org/officeDocument/2006/relationships" xmlns:p="http://schemas.openxmlformats.org/presentationml/2006/main">
  <p:tag name="NUM" val="2"/>
</p:tagLst>
</file>

<file path=ppt/tags/tag543.xml><?xml version="1.0" encoding="utf-8"?>
<p:tagLst xmlns:a="http://schemas.openxmlformats.org/drawingml/2006/main" xmlns:r="http://schemas.openxmlformats.org/officeDocument/2006/relationships" xmlns:p="http://schemas.openxmlformats.org/presentationml/2006/main">
  <p:tag name="NUM" val="3"/>
</p:tagLst>
</file>

<file path=ppt/tags/tag544.xml><?xml version="1.0" encoding="utf-8"?>
<p:tagLst xmlns:a="http://schemas.openxmlformats.org/drawingml/2006/main" xmlns:r="http://schemas.openxmlformats.org/officeDocument/2006/relationships" xmlns:p="http://schemas.openxmlformats.org/presentationml/2006/main">
  <p:tag name="NUM" val="4"/>
</p:tagLst>
</file>

<file path=ppt/tags/tag545.xml><?xml version="1.0" encoding="utf-8"?>
<p:tagLst xmlns:a="http://schemas.openxmlformats.org/drawingml/2006/main" xmlns:r="http://schemas.openxmlformats.org/officeDocument/2006/relationships" xmlns:p="http://schemas.openxmlformats.org/presentationml/2006/main">
  <p:tag name="NUM" val="5"/>
</p:tagLst>
</file>

<file path=ppt/tags/tag546.xml><?xml version="1.0" encoding="utf-8"?>
<p:tagLst xmlns:a="http://schemas.openxmlformats.org/drawingml/2006/main" xmlns:r="http://schemas.openxmlformats.org/officeDocument/2006/relationships" xmlns:p="http://schemas.openxmlformats.org/presentationml/2006/main">
  <p:tag name="NUM" val="6"/>
</p:tagLst>
</file>

<file path=ppt/tags/tag547.xml><?xml version="1.0" encoding="utf-8"?>
<p:tagLst xmlns:a="http://schemas.openxmlformats.org/drawingml/2006/main" xmlns:r="http://schemas.openxmlformats.org/officeDocument/2006/relationships" xmlns:p="http://schemas.openxmlformats.org/presentationml/2006/main">
  <p:tag name="NUM" val="7"/>
</p:tagLst>
</file>

<file path=ppt/tags/tag548.xml><?xml version="1.0" encoding="utf-8"?>
<p:tagLst xmlns:a="http://schemas.openxmlformats.org/drawingml/2006/main" xmlns:r="http://schemas.openxmlformats.org/officeDocument/2006/relationships" xmlns:p="http://schemas.openxmlformats.org/presentationml/2006/main">
  <p:tag name="NUM" val="1"/>
</p:tagLst>
</file>

<file path=ppt/tags/tag549.xml><?xml version="1.0" encoding="utf-8"?>
<p:tagLst xmlns:a="http://schemas.openxmlformats.org/drawingml/2006/main" xmlns:r="http://schemas.openxmlformats.org/officeDocument/2006/relationships" xmlns:p="http://schemas.openxmlformats.org/presentationml/2006/main">
  <p:tag name="NUM" val="2"/>
</p:tagLst>
</file>

<file path=ppt/tags/tag55.xml><?xml version="1.0" encoding="utf-8"?>
<p:tagLst xmlns:a="http://schemas.openxmlformats.org/drawingml/2006/main" xmlns:r="http://schemas.openxmlformats.org/officeDocument/2006/relationships" xmlns:p="http://schemas.openxmlformats.org/presentationml/2006/main">
  <p:tag name="NUM" val="3"/>
</p:tagLst>
</file>

<file path=ppt/tags/tag550.xml><?xml version="1.0" encoding="utf-8"?>
<p:tagLst xmlns:a="http://schemas.openxmlformats.org/drawingml/2006/main" xmlns:r="http://schemas.openxmlformats.org/officeDocument/2006/relationships" xmlns:p="http://schemas.openxmlformats.org/presentationml/2006/main">
  <p:tag name="NUM" val="3"/>
</p:tagLst>
</file>

<file path=ppt/tags/tag551.xml><?xml version="1.0" encoding="utf-8"?>
<p:tagLst xmlns:a="http://schemas.openxmlformats.org/drawingml/2006/main" xmlns:r="http://schemas.openxmlformats.org/officeDocument/2006/relationships" xmlns:p="http://schemas.openxmlformats.org/presentationml/2006/main">
  <p:tag name="NUM" val="4"/>
</p:tagLst>
</file>

<file path=ppt/tags/tag552.xml><?xml version="1.0" encoding="utf-8"?>
<p:tagLst xmlns:a="http://schemas.openxmlformats.org/drawingml/2006/main" xmlns:r="http://schemas.openxmlformats.org/officeDocument/2006/relationships" xmlns:p="http://schemas.openxmlformats.org/presentationml/2006/main">
  <p:tag name="NUM" val="5"/>
</p:tagLst>
</file>

<file path=ppt/tags/tag553.xml><?xml version="1.0" encoding="utf-8"?>
<p:tagLst xmlns:a="http://schemas.openxmlformats.org/drawingml/2006/main" xmlns:r="http://schemas.openxmlformats.org/officeDocument/2006/relationships" xmlns:p="http://schemas.openxmlformats.org/presentationml/2006/main">
  <p:tag name="NUM" val="6"/>
</p:tagLst>
</file>

<file path=ppt/tags/tag554.xml><?xml version="1.0" encoding="utf-8"?>
<p:tagLst xmlns:a="http://schemas.openxmlformats.org/drawingml/2006/main" xmlns:r="http://schemas.openxmlformats.org/officeDocument/2006/relationships" xmlns:p="http://schemas.openxmlformats.org/presentationml/2006/main">
  <p:tag name="NUM" val="7"/>
</p:tagLst>
</file>

<file path=ppt/tags/tag555.xml><?xml version="1.0" encoding="utf-8"?>
<p:tagLst xmlns:a="http://schemas.openxmlformats.org/drawingml/2006/main" xmlns:r="http://schemas.openxmlformats.org/officeDocument/2006/relationships" xmlns:p="http://schemas.openxmlformats.org/presentationml/2006/main">
  <p:tag name="NUM" val="1"/>
</p:tagLst>
</file>

<file path=ppt/tags/tag556.xml><?xml version="1.0" encoding="utf-8"?>
<p:tagLst xmlns:a="http://schemas.openxmlformats.org/drawingml/2006/main" xmlns:r="http://schemas.openxmlformats.org/officeDocument/2006/relationships" xmlns:p="http://schemas.openxmlformats.org/presentationml/2006/main">
  <p:tag name="NUM" val="2"/>
</p:tagLst>
</file>

<file path=ppt/tags/tag557.xml><?xml version="1.0" encoding="utf-8"?>
<p:tagLst xmlns:a="http://schemas.openxmlformats.org/drawingml/2006/main" xmlns:r="http://schemas.openxmlformats.org/officeDocument/2006/relationships" xmlns:p="http://schemas.openxmlformats.org/presentationml/2006/main">
  <p:tag name="NUM" val="3"/>
</p:tagLst>
</file>

<file path=ppt/tags/tag558.xml><?xml version="1.0" encoding="utf-8"?>
<p:tagLst xmlns:a="http://schemas.openxmlformats.org/drawingml/2006/main" xmlns:r="http://schemas.openxmlformats.org/officeDocument/2006/relationships" xmlns:p="http://schemas.openxmlformats.org/presentationml/2006/main">
  <p:tag name="NUM" val="4"/>
</p:tagLst>
</file>

<file path=ppt/tags/tag559.xml><?xml version="1.0" encoding="utf-8"?>
<p:tagLst xmlns:a="http://schemas.openxmlformats.org/drawingml/2006/main" xmlns:r="http://schemas.openxmlformats.org/officeDocument/2006/relationships" xmlns:p="http://schemas.openxmlformats.org/presentationml/2006/main">
  <p:tag name="NUM" val="5"/>
</p:tagLst>
</file>

<file path=ppt/tags/tag56.xml><?xml version="1.0" encoding="utf-8"?>
<p:tagLst xmlns:a="http://schemas.openxmlformats.org/drawingml/2006/main" xmlns:r="http://schemas.openxmlformats.org/officeDocument/2006/relationships" xmlns:p="http://schemas.openxmlformats.org/presentationml/2006/main">
  <p:tag name="NUM" val="4"/>
</p:tagLst>
</file>

<file path=ppt/tags/tag560.xml><?xml version="1.0" encoding="utf-8"?>
<p:tagLst xmlns:a="http://schemas.openxmlformats.org/drawingml/2006/main" xmlns:r="http://schemas.openxmlformats.org/officeDocument/2006/relationships" xmlns:p="http://schemas.openxmlformats.org/presentationml/2006/main">
  <p:tag name="NUM" val="6"/>
</p:tagLst>
</file>

<file path=ppt/tags/tag561.xml><?xml version="1.0" encoding="utf-8"?>
<p:tagLst xmlns:a="http://schemas.openxmlformats.org/drawingml/2006/main" xmlns:r="http://schemas.openxmlformats.org/officeDocument/2006/relationships" xmlns:p="http://schemas.openxmlformats.org/presentationml/2006/main">
  <p:tag name="NUM" val="1"/>
</p:tagLst>
</file>

<file path=ppt/tags/tag562.xml><?xml version="1.0" encoding="utf-8"?>
<p:tagLst xmlns:a="http://schemas.openxmlformats.org/drawingml/2006/main" xmlns:r="http://schemas.openxmlformats.org/officeDocument/2006/relationships" xmlns:p="http://schemas.openxmlformats.org/presentationml/2006/main">
  <p:tag name="NUM" val="2"/>
</p:tagLst>
</file>

<file path=ppt/tags/tag563.xml><?xml version="1.0" encoding="utf-8"?>
<p:tagLst xmlns:a="http://schemas.openxmlformats.org/drawingml/2006/main" xmlns:r="http://schemas.openxmlformats.org/officeDocument/2006/relationships" xmlns:p="http://schemas.openxmlformats.org/presentationml/2006/main">
  <p:tag name="NUM" val="3"/>
</p:tagLst>
</file>

<file path=ppt/tags/tag564.xml><?xml version="1.0" encoding="utf-8"?>
<p:tagLst xmlns:a="http://schemas.openxmlformats.org/drawingml/2006/main" xmlns:r="http://schemas.openxmlformats.org/officeDocument/2006/relationships" xmlns:p="http://schemas.openxmlformats.org/presentationml/2006/main">
  <p:tag name="NUM" val="4"/>
</p:tagLst>
</file>

<file path=ppt/tags/tag565.xml><?xml version="1.0" encoding="utf-8"?>
<p:tagLst xmlns:a="http://schemas.openxmlformats.org/drawingml/2006/main" xmlns:r="http://schemas.openxmlformats.org/officeDocument/2006/relationships" xmlns:p="http://schemas.openxmlformats.org/presentationml/2006/main">
  <p:tag name="NUM" val="5"/>
</p:tagLst>
</file>

<file path=ppt/tags/tag566.xml><?xml version="1.0" encoding="utf-8"?>
<p:tagLst xmlns:a="http://schemas.openxmlformats.org/drawingml/2006/main" xmlns:r="http://schemas.openxmlformats.org/officeDocument/2006/relationships" xmlns:p="http://schemas.openxmlformats.org/presentationml/2006/main">
  <p:tag name="NUM" val="6"/>
</p:tagLst>
</file>

<file path=ppt/tags/tag567.xml><?xml version="1.0" encoding="utf-8"?>
<p:tagLst xmlns:a="http://schemas.openxmlformats.org/drawingml/2006/main" xmlns:r="http://schemas.openxmlformats.org/officeDocument/2006/relationships" xmlns:p="http://schemas.openxmlformats.org/presentationml/2006/main">
  <p:tag name="NUM" val="7"/>
</p:tagLst>
</file>

<file path=ppt/tags/tag568.xml><?xml version="1.0" encoding="utf-8"?>
<p:tagLst xmlns:a="http://schemas.openxmlformats.org/drawingml/2006/main" xmlns:r="http://schemas.openxmlformats.org/officeDocument/2006/relationships" xmlns:p="http://schemas.openxmlformats.org/presentationml/2006/main">
  <p:tag name="NUM" val="8"/>
</p:tagLst>
</file>

<file path=ppt/tags/tag569.xml><?xml version="1.0" encoding="utf-8"?>
<p:tagLst xmlns:a="http://schemas.openxmlformats.org/drawingml/2006/main" xmlns:r="http://schemas.openxmlformats.org/officeDocument/2006/relationships" xmlns:p="http://schemas.openxmlformats.org/presentationml/2006/main">
  <p:tag name="NUM" val="1"/>
</p:tagLst>
</file>

<file path=ppt/tags/tag57.xml><?xml version="1.0" encoding="utf-8"?>
<p:tagLst xmlns:a="http://schemas.openxmlformats.org/drawingml/2006/main" xmlns:r="http://schemas.openxmlformats.org/officeDocument/2006/relationships" xmlns:p="http://schemas.openxmlformats.org/presentationml/2006/main">
  <p:tag name="NUM" val="5"/>
</p:tagLst>
</file>

<file path=ppt/tags/tag570.xml><?xml version="1.0" encoding="utf-8"?>
<p:tagLst xmlns:a="http://schemas.openxmlformats.org/drawingml/2006/main" xmlns:r="http://schemas.openxmlformats.org/officeDocument/2006/relationships" xmlns:p="http://schemas.openxmlformats.org/presentationml/2006/main">
  <p:tag name="NUM" val="2"/>
</p:tagLst>
</file>

<file path=ppt/tags/tag571.xml><?xml version="1.0" encoding="utf-8"?>
<p:tagLst xmlns:a="http://schemas.openxmlformats.org/drawingml/2006/main" xmlns:r="http://schemas.openxmlformats.org/officeDocument/2006/relationships" xmlns:p="http://schemas.openxmlformats.org/presentationml/2006/main">
  <p:tag name="NUM" val="3"/>
</p:tagLst>
</file>

<file path=ppt/tags/tag572.xml><?xml version="1.0" encoding="utf-8"?>
<p:tagLst xmlns:a="http://schemas.openxmlformats.org/drawingml/2006/main" xmlns:r="http://schemas.openxmlformats.org/officeDocument/2006/relationships" xmlns:p="http://schemas.openxmlformats.org/presentationml/2006/main">
  <p:tag name="NUM" val="4"/>
</p:tagLst>
</file>

<file path=ppt/tags/tag573.xml><?xml version="1.0" encoding="utf-8"?>
<p:tagLst xmlns:a="http://schemas.openxmlformats.org/drawingml/2006/main" xmlns:r="http://schemas.openxmlformats.org/officeDocument/2006/relationships" xmlns:p="http://schemas.openxmlformats.org/presentationml/2006/main">
  <p:tag name="NUM" val="5"/>
</p:tagLst>
</file>

<file path=ppt/tags/tag574.xml><?xml version="1.0" encoding="utf-8"?>
<p:tagLst xmlns:a="http://schemas.openxmlformats.org/drawingml/2006/main" xmlns:r="http://schemas.openxmlformats.org/officeDocument/2006/relationships" xmlns:p="http://schemas.openxmlformats.org/presentationml/2006/main">
  <p:tag name="NUM" val="6"/>
</p:tagLst>
</file>

<file path=ppt/tags/tag575.xml><?xml version="1.0" encoding="utf-8"?>
<p:tagLst xmlns:a="http://schemas.openxmlformats.org/drawingml/2006/main" xmlns:r="http://schemas.openxmlformats.org/officeDocument/2006/relationships" xmlns:p="http://schemas.openxmlformats.org/presentationml/2006/main">
  <p:tag name="NUM" val="7"/>
</p:tagLst>
</file>

<file path=ppt/tags/tag576.xml><?xml version="1.0" encoding="utf-8"?>
<p:tagLst xmlns:a="http://schemas.openxmlformats.org/drawingml/2006/main" xmlns:r="http://schemas.openxmlformats.org/officeDocument/2006/relationships" xmlns:p="http://schemas.openxmlformats.org/presentationml/2006/main">
  <p:tag name="NUM" val="8"/>
</p:tagLst>
</file>

<file path=ppt/tags/tag577.xml><?xml version="1.0" encoding="utf-8"?>
<p:tagLst xmlns:a="http://schemas.openxmlformats.org/drawingml/2006/main" xmlns:r="http://schemas.openxmlformats.org/officeDocument/2006/relationships" xmlns:p="http://schemas.openxmlformats.org/presentationml/2006/main">
  <p:tag name="NUM" val="9"/>
</p:tagLst>
</file>

<file path=ppt/tags/tag578.xml><?xml version="1.0" encoding="utf-8"?>
<p:tagLst xmlns:a="http://schemas.openxmlformats.org/drawingml/2006/main" xmlns:r="http://schemas.openxmlformats.org/officeDocument/2006/relationships" xmlns:p="http://schemas.openxmlformats.org/presentationml/2006/main">
  <p:tag name="NUM" val="1"/>
</p:tagLst>
</file>

<file path=ppt/tags/tag579.xml><?xml version="1.0" encoding="utf-8"?>
<p:tagLst xmlns:a="http://schemas.openxmlformats.org/drawingml/2006/main" xmlns:r="http://schemas.openxmlformats.org/officeDocument/2006/relationships" xmlns:p="http://schemas.openxmlformats.org/presentationml/2006/main">
  <p:tag name="NUM" val="2"/>
</p:tagLst>
</file>

<file path=ppt/tags/tag58.xml><?xml version="1.0" encoding="utf-8"?>
<p:tagLst xmlns:a="http://schemas.openxmlformats.org/drawingml/2006/main" xmlns:r="http://schemas.openxmlformats.org/officeDocument/2006/relationships" xmlns:p="http://schemas.openxmlformats.org/presentationml/2006/main">
  <p:tag name="NUM" val="6"/>
</p:tagLst>
</file>

<file path=ppt/tags/tag580.xml><?xml version="1.0" encoding="utf-8"?>
<p:tagLst xmlns:a="http://schemas.openxmlformats.org/drawingml/2006/main" xmlns:r="http://schemas.openxmlformats.org/officeDocument/2006/relationships" xmlns:p="http://schemas.openxmlformats.org/presentationml/2006/main">
  <p:tag name="NUM" val="3"/>
</p:tagLst>
</file>

<file path=ppt/tags/tag581.xml><?xml version="1.0" encoding="utf-8"?>
<p:tagLst xmlns:a="http://schemas.openxmlformats.org/drawingml/2006/main" xmlns:r="http://schemas.openxmlformats.org/officeDocument/2006/relationships" xmlns:p="http://schemas.openxmlformats.org/presentationml/2006/main">
  <p:tag name="NUM" val="4"/>
</p:tagLst>
</file>

<file path=ppt/tags/tag582.xml><?xml version="1.0" encoding="utf-8"?>
<p:tagLst xmlns:a="http://schemas.openxmlformats.org/drawingml/2006/main" xmlns:r="http://schemas.openxmlformats.org/officeDocument/2006/relationships" xmlns:p="http://schemas.openxmlformats.org/presentationml/2006/main">
  <p:tag name="NUM" val="5"/>
</p:tagLst>
</file>

<file path=ppt/tags/tag583.xml><?xml version="1.0" encoding="utf-8"?>
<p:tagLst xmlns:a="http://schemas.openxmlformats.org/drawingml/2006/main" xmlns:r="http://schemas.openxmlformats.org/officeDocument/2006/relationships" xmlns:p="http://schemas.openxmlformats.org/presentationml/2006/main">
  <p:tag name="NUM" val="6"/>
</p:tagLst>
</file>

<file path=ppt/tags/tag584.xml><?xml version="1.0" encoding="utf-8"?>
<p:tagLst xmlns:a="http://schemas.openxmlformats.org/drawingml/2006/main" xmlns:r="http://schemas.openxmlformats.org/officeDocument/2006/relationships" xmlns:p="http://schemas.openxmlformats.org/presentationml/2006/main">
  <p:tag name="NUM" val="7"/>
</p:tagLst>
</file>

<file path=ppt/tags/tag585.xml><?xml version="1.0" encoding="utf-8"?>
<p:tagLst xmlns:a="http://schemas.openxmlformats.org/drawingml/2006/main" xmlns:r="http://schemas.openxmlformats.org/officeDocument/2006/relationships" xmlns:p="http://schemas.openxmlformats.org/presentationml/2006/main">
  <p:tag name="NUM" val="8"/>
</p:tagLst>
</file>

<file path=ppt/tags/tag586.xml><?xml version="1.0" encoding="utf-8"?>
<p:tagLst xmlns:a="http://schemas.openxmlformats.org/drawingml/2006/main" xmlns:r="http://schemas.openxmlformats.org/officeDocument/2006/relationships" xmlns:p="http://schemas.openxmlformats.org/presentationml/2006/main">
  <p:tag name="NUM" val="1"/>
</p:tagLst>
</file>

<file path=ppt/tags/tag587.xml><?xml version="1.0" encoding="utf-8"?>
<p:tagLst xmlns:a="http://schemas.openxmlformats.org/drawingml/2006/main" xmlns:r="http://schemas.openxmlformats.org/officeDocument/2006/relationships" xmlns:p="http://schemas.openxmlformats.org/presentationml/2006/main">
  <p:tag name="NUM" val="2"/>
</p:tagLst>
</file>

<file path=ppt/tags/tag588.xml><?xml version="1.0" encoding="utf-8"?>
<p:tagLst xmlns:a="http://schemas.openxmlformats.org/drawingml/2006/main" xmlns:r="http://schemas.openxmlformats.org/officeDocument/2006/relationships" xmlns:p="http://schemas.openxmlformats.org/presentationml/2006/main">
  <p:tag name="NUM" val="3"/>
</p:tagLst>
</file>

<file path=ppt/tags/tag589.xml><?xml version="1.0" encoding="utf-8"?>
<p:tagLst xmlns:a="http://schemas.openxmlformats.org/drawingml/2006/main" xmlns:r="http://schemas.openxmlformats.org/officeDocument/2006/relationships" xmlns:p="http://schemas.openxmlformats.org/presentationml/2006/main">
  <p:tag name="NUM" val="4"/>
</p:tagLst>
</file>

<file path=ppt/tags/tag59.xml><?xml version="1.0" encoding="utf-8"?>
<p:tagLst xmlns:a="http://schemas.openxmlformats.org/drawingml/2006/main" xmlns:r="http://schemas.openxmlformats.org/officeDocument/2006/relationships" xmlns:p="http://schemas.openxmlformats.org/presentationml/2006/main">
  <p:tag name="NUM" val="1"/>
</p:tagLst>
</file>

<file path=ppt/tags/tag590.xml><?xml version="1.0" encoding="utf-8"?>
<p:tagLst xmlns:a="http://schemas.openxmlformats.org/drawingml/2006/main" xmlns:r="http://schemas.openxmlformats.org/officeDocument/2006/relationships" xmlns:p="http://schemas.openxmlformats.org/presentationml/2006/main">
  <p:tag name="NUM" val="5"/>
</p:tagLst>
</file>

<file path=ppt/tags/tag591.xml><?xml version="1.0" encoding="utf-8"?>
<p:tagLst xmlns:a="http://schemas.openxmlformats.org/drawingml/2006/main" xmlns:r="http://schemas.openxmlformats.org/officeDocument/2006/relationships" xmlns:p="http://schemas.openxmlformats.org/presentationml/2006/main">
  <p:tag name="NUM" val="6"/>
</p:tagLst>
</file>

<file path=ppt/tags/tag592.xml><?xml version="1.0" encoding="utf-8"?>
<p:tagLst xmlns:a="http://schemas.openxmlformats.org/drawingml/2006/main" xmlns:r="http://schemas.openxmlformats.org/officeDocument/2006/relationships" xmlns:p="http://schemas.openxmlformats.org/presentationml/2006/main">
  <p:tag name="NUM" val="7"/>
</p:tagLst>
</file>

<file path=ppt/tags/tag593.xml><?xml version="1.0" encoding="utf-8"?>
<p:tagLst xmlns:a="http://schemas.openxmlformats.org/drawingml/2006/main" xmlns:r="http://schemas.openxmlformats.org/officeDocument/2006/relationships" xmlns:p="http://schemas.openxmlformats.org/presentationml/2006/main">
  <p:tag name="NUM" val="8"/>
</p:tagLst>
</file>

<file path=ppt/tags/tag594.xml><?xml version="1.0" encoding="utf-8"?>
<p:tagLst xmlns:a="http://schemas.openxmlformats.org/drawingml/2006/main" xmlns:r="http://schemas.openxmlformats.org/officeDocument/2006/relationships" xmlns:p="http://schemas.openxmlformats.org/presentationml/2006/main">
  <p:tag name="NUM" val="1"/>
</p:tagLst>
</file>

<file path=ppt/tags/tag595.xml><?xml version="1.0" encoding="utf-8"?>
<p:tagLst xmlns:a="http://schemas.openxmlformats.org/drawingml/2006/main" xmlns:r="http://schemas.openxmlformats.org/officeDocument/2006/relationships" xmlns:p="http://schemas.openxmlformats.org/presentationml/2006/main">
  <p:tag name="NUM" val="2"/>
</p:tagLst>
</file>

<file path=ppt/tags/tag596.xml><?xml version="1.0" encoding="utf-8"?>
<p:tagLst xmlns:a="http://schemas.openxmlformats.org/drawingml/2006/main" xmlns:r="http://schemas.openxmlformats.org/officeDocument/2006/relationships" xmlns:p="http://schemas.openxmlformats.org/presentationml/2006/main">
  <p:tag name="NUM" val="3"/>
</p:tagLst>
</file>

<file path=ppt/tags/tag597.xml><?xml version="1.0" encoding="utf-8"?>
<p:tagLst xmlns:a="http://schemas.openxmlformats.org/drawingml/2006/main" xmlns:r="http://schemas.openxmlformats.org/officeDocument/2006/relationships" xmlns:p="http://schemas.openxmlformats.org/presentationml/2006/main">
  <p:tag name="NUM" val="4"/>
</p:tagLst>
</file>

<file path=ppt/tags/tag598.xml><?xml version="1.0" encoding="utf-8"?>
<p:tagLst xmlns:a="http://schemas.openxmlformats.org/drawingml/2006/main" xmlns:r="http://schemas.openxmlformats.org/officeDocument/2006/relationships" xmlns:p="http://schemas.openxmlformats.org/presentationml/2006/main">
  <p:tag name="NUM" val="5"/>
</p:tagLst>
</file>

<file path=ppt/tags/tag599.xml><?xml version="1.0" encoding="utf-8"?>
<p:tagLst xmlns:a="http://schemas.openxmlformats.org/drawingml/2006/main" xmlns:r="http://schemas.openxmlformats.org/officeDocument/2006/relationships" xmlns:p="http://schemas.openxmlformats.org/presentationml/2006/main">
  <p:tag name="NUM" val="6"/>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NUM" val="2"/>
</p:tagLst>
</file>

<file path=ppt/tags/tag600.xml><?xml version="1.0" encoding="utf-8"?>
<p:tagLst xmlns:a="http://schemas.openxmlformats.org/drawingml/2006/main" xmlns:r="http://schemas.openxmlformats.org/officeDocument/2006/relationships" xmlns:p="http://schemas.openxmlformats.org/presentationml/2006/main">
  <p:tag name="NUM" val="7"/>
</p:tagLst>
</file>

<file path=ppt/tags/tag601.xml><?xml version="1.0" encoding="utf-8"?>
<p:tagLst xmlns:a="http://schemas.openxmlformats.org/drawingml/2006/main" xmlns:r="http://schemas.openxmlformats.org/officeDocument/2006/relationships" xmlns:p="http://schemas.openxmlformats.org/presentationml/2006/main">
  <p:tag name="NUM" val="8"/>
</p:tagLst>
</file>

<file path=ppt/tags/tag61.xml><?xml version="1.0" encoding="utf-8"?>
<p:tagLst xmlns:a="http://schemas.openxmlformats.org/drawingml/2006/main" xmlns:r="http://schemas.openxmlformats.org/officeDocument/2006/relationships" xmlns:p="http://schemas.openxmlformats.org/presentationml/2006/main">
  <p:tag name="NUM" val="3"/>
</p:tagLst>
</file>

<file path=ppt/tags/tag62.xml><?xml version="1.0" encoding="utf-8"?>
<p:tagLst xmlns:a="http://schemas.openxmlformats.org/drawingml/2006/main" xmlns:r="http://schemas.openxmlformats.org/officeDocument/2006/relationships" xmlns:p="http://schemas.openxmlformats.org/presentationml/2006/main">
  <p:tag name="NUM" val="4"/>
</p:tagLst>
</file>

<file path=ppt/tags/tag63.xml><?xml version="1.0" encoding="utf-8"?>
<p:tagLst xmlns:a="http://schemas.openxmlformats.org/drawingml/2006/main" xmlns:r="http://schemas.openxmlformats.org/officeDocument/2006/relationships" xmlns:p="http://schemas.openxmlformats.org/presentationml/2006/main">
  <p:tag name="NUM" val="5"/>
</p:tagLst>
</file>

<file path=ppt/tags/tag64.xml><?xml version="1.0" encoding="utf-8"?>
<p:tagLst xmlns:a="http://schemas.openxmlformats.org/drawingml/2006/main" xmlns:r="http://schemas.openxmlformats.org/officeDocument/2006/relationships" xmlns:p="http://schemas.openxmlformats.org/presentationml/2006/main">
  <p:tag name="NUM" val="6"/>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4"/>
</p:tagLst>
</file>

<file path=ppt/tags/tag69.xml><?xml version="1.0" encoding="utf-8"?>
<p:tagLst xmlns:a="http://schemas.openxmlformats.org/drawingml/2006/main" xmlns:r="http://schemas.openxmlformats.org/officeDocument/2006/relationships" xmlns:p="http://schemas.openxmlformats.org/presentationml/2006/main">
  <p:tag name="NUM" val="5"/>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0.xml><?xml version="1.0" encoding="utf-8"?>
<p:tagLst xmlns:a="http://schemas.openxmlformats.org/drawingml/2006/main" xmlns:r="http://schemas.openxmlformats.org/officeDocument/2006/relationships" xmlns:p="http://schemas.openxmlformats.org/presentationml/2006/main">
  <p:tag name="NUM" val="6"/>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4"/>
</p:tagLst>
</file>

<file path=ppt/tags/tag75.xml><?xml version="1.0" encoding="utf-8"?>
<p:tagLst xmlns:a="http://schemas.openxmlformats.org/drawingml/2006/main" xmlns:r="http://schemas.openxmlformats.org/officeDocument/2006/relationships" xmlns:p="http://schemas.openxmlformats.org/presentationml/2006/main">
  <p:tag name="NUM" val="5"/>
</p:tagLst>
</file>

<file path=ppt/tags/tag76.xml><?xml version="1.0" encoding="utf-8"?>
<p:tagLst xmlns:a="http://schemas.openxmlformats.org/drawingml/2006/main" xmlns:r="http://schemas.openxmlformats.org/officeDocument/2006/relationships" xmlns:p="http://schemas.openxmlformats.org/presentationml/2006/main">
  <p:tag name="NUM" val="6"/>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0.xml><?xml version="1.0" encoding="utf-8"?>
<p:tagLst xmlns:a="http://schemas.openxmlformats.org/drawingml/2006/main" xmlns:r="http://schemas.openxmlformats.org/officeDocument/2006/relationships" xmlns:p="http://schemas.openxmlformats.org/presentationml/2006/main">
  <p:tag name="NUM" val="4"/>
</p:tagLst>
</file>

<file path=ppt/tags/tag81.xml><?xml version="1.0" encoding="utf-8"?>
<p:tagLst xmlns:a="http://schemas.openxmlformats.org/drawingml/2006/main" xmlns:r="http://schemas.openxmlformats.org/officeDocument/2006/relationships" xmlns:p="http://schemas.openxmlformats.org/presentationml/2006/main">
  <p:tag name="NUM" val="5"/>
</p:tagLst>
</file>

<file path=ppt/tags/tag82.xml><?xml version="1.0" encoding="utf-8"?>
<p:tagLst xmlns:a="http://schemas.openxmlformats.org/drawingml/2006/main" xmlns:r="http://schemas.openxmlformats.org/officeDocument/2006/relationships" xmlns:p="http://schemas.openxmlformats.org/presentationml/2006/main">
  <p:tag name="NUM" val="6"/>
</p:tagLst>
</file>

<file path=ppt/tags/tag83.xml><?xml version="1.0" encoding="utf-8"?>
<p:tagLst xmlns:a="http://schemas.openxmlformats.org/drawingml/2006/main" xmlns:r="http://schemas.openxmlformats.org/officeDocument/2006/relationships" xmlns:p="http://schemas.openxmlformats.org/presentationml/2006/main">
  <p:tag name="NUM" val="7"/>
</p:tagLst>
</file>

<file path=ppt/tags/tag84.xml><?xml version="1.0" encoding="utf-8"?>
<p:tagLst xmlns:a="http://schemas.openxmlformats.org/drawingml/2006/main" xmlns:r="http://schemas.openxmlformats.org/officeDocument/2006/relationships" xmlns:p="http://schemas.openxmlformats.org/presentationml/2006/main">
  <p:tag name="NUM" val="1"/>
</p:tagLst>
</file>

<file path=ppt/tags/tag85.xml><?xml version="1.0" encoding="utf-8"?>
<p:tagLst xmlns:a="http://schemas.openxmlformats.org/drawingml/2006/main" xmlns:r="http://schemas.openxmlformats.org/officeDocument/2006/relationships" xmlns:p="http://schemas.openxmlformats.org/presentationml/2006/main">
  <p:tag name="NUM" val="2"/>
</p:tagLst>
</file>

<file path=ppt/tags/tag86.xml><?xml version="1.0" encoding="utf-8"?>
<p:tagLst xmlns:a="http://schemas.openxmlformats.org/drawingml/2006/main" xmlns:r="http://schemas.openxmlformats.org/officeDocument/2006/relationships" xmlns:p="http://schemas.openxmlformats.org/presentationml/2006/main">
  <p:tag name="NUM" val="3"/>
</p:tagLst>
</file>

<file path=ppt/tags/tag87.xml><?xml version="1.0" encoding="utf-8"?>
<p:tagLst xmlns:a="http://schemas.openxmlformats.org/drawingml/2006/main" xmlns:r="http://schemas.openxmlformats.org/officeDocument/2006/relationships" xmlns:p="http://schemas.openxmlformats.org/presentationml/2006/main">
  <p:tag name="NUM" val="4"/>
</p:tagLst>
</file>

<file path=ppt/tags/tag88.xml><?xml version="1.0" encoding="utf-8"?>
<p:tagLst xmlns:a="http://schemas.openxmlformats.org/drawingml/2006/main" xmlns:r="http://schemas.openxmlformats.org/officeDocument/2006/relationships" xmlns:p="http://schemas.openxmlformats.org/presentationml/2006/main">
  <p:tag name="NUM" val="5"/>
</p:tagLst>
</file>

<file path=ppt/tags/tag89.xml><?xml version="1.0" encoding="utf-8"?>
<p:tagLst xmlns:a="http://schemas.openxmlformats.org/drawingml/2006/main" xmlns:r="http://schemas.openxmlformats.org/officeDocument/2006/relationships" xmlns:p="http://schemas.openxmlformats.org/presentationml/2006/main">
  <p:tag name="NUM" val="6"/>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0.xml><?xml version="1.0" encoding="utf-8"?>
<p:tagLst xmlns:a="http://schemas.openxmlformats.org/drawingml/2006/main" xmlns:r="http://schemas.openxmlformats.org/officeDocument/2006/relationships" xmlns:p="http://schemas.openxmlformats.org/presentationml/2006/main">
  <p:tag name="NUM" val="1"/>
</p:tagLst>
</file>

<file path=ppt/tags/tag91.xml><?xml version="1.0" encoding="utf-8"?>
<p:tagLst xmlns:a="http://schemas.openxmlformats.org/drawingml/2006/main" xmlns:r="http://schemas.openxmlformats.org/officeDocument/2006/relationships" xmlns:p="http://schemas.openxmlformats.org/presentationml/2006/main">
  <p:tag name="NUM" val="2"/>
</p:tagLst>
</file>

<file path=ppt/tags/tag92.xml><?xml version="1.0" encoding="utf-8"?>
<p:tagLst xmlns:a="http://schemas.openxmlformats.org/drawingml/2006/main" xmlns:r="http://schemas.openxmlformats.org/officeDocument/2006/relationships" xmlns:p="http://schemas.openxmlformats.org/presentationml/2006/main">
  <p:tag name="NUM" val="3"/>
</p:tagLst>
</file>

<file path=ppt/tags/tag93.xml><?xml version="1.0" encoding="utf-8"?>
<p:tagLst xmlns:a="http://schemas.openxmlformats.org/drawingml/2006/main" xmlns:r="http://schemas.openxmlformats.org/officeDocument/2006/relationships" xmlns:p="http://schemas.openxmlformats.org/presentationml/2006/main">
  <p:tag name="NUM" val="4"/>
</p:tagLst>
</file>

<file path=ppt/tags/tag94.xml><?xml version="1.0" encoding="utf-8"?>
<p:tagLst xmlns:a="http://schemas.openxmlformats.org/drawingml/2006/main" xmlns:r="http://schemas.openxmlformats.org/officeDocument/2006/relationships" xmlns:p="http://schemas.openxmlformats.org/presentationml/2006/main">
  <p:tag name="NUM" val="5"/>
</p:tagLst>
</file>

<file path=ppt/tags/tag95.xml><?xml version="1.0" encoding="utf-8"?>
<p:tagLst xmlns:a="http://schemas.openxmlformats.org/drawingml/2006/main" xmlns:r="http://schemas.openxmlformats.org/officeDocument/2006/relationships" xmlns:p="http://schemas.openxmlformats.org/presentationml/2006/main">
  <p:tag name="NUM" val="6"/>
</p:tagLst>
</file>

<file path=ppt/tags/tag96.xml><?xml version="1.0" encoding="utf-8"?>
<p:tagLst xmlns:a="http://schemas.openxmlformats.org/drawingml/2006/main" xmlns:r="http://schemas.openxmlformats.org/officeDocument/2006/relationships" xmlns:p="http://schemas.openxmlformats.org/presentationml/2006/main">
  <p:tag name="NUM" val="1"/>
</p:tagLst>
</file>

<file path=ppt/tags/tag97.xml><?xml version="1.0" encoding="utf-8"?>
<p:tagLst xmlns:a="http://schemas.openxmlformats.org/drawingml/2006/main" xmlns:r="http://schemas.openxmlformats.org/officeDocument/2006/relationships" xmlns:p="http://schemas.openxmlformats.org/presentationml/2006/main">
  <p:tag name="NUM" val="2"/>
</p:tagLst>
</file>

<file path=ppt/tags/tag98.xml><?xml version="1.0" encoding="utf-8"?>
<p:tagLst xmlns:a="http://schemas.openxmlformats.org/drawingml/2006/main" xmlns:r="http://schemas.openxmlformats.org/officeDocument/2006/relationships" xmlns:p="http://schemas.openxmlformats.org/presentationml/2006/main">
  <p:tag name="NUM" val="3"/>
</p:tagLst>
</file>

<file path=ppt/tags/tag99.xml><?xml version="1.0" encoding="utf-8"?>
<p:tagLst xmlns:a="http://schemas.openxmlformats.org/drawingml/2006/main" xmlns:r="http://schemas.openxmlformats.org/officeDocument/2006/relationships" xmlns:p="http://schemas.openxmlformats.org/presentationml/2006/main">
  <p:tag name="NUM" val="4"/>
</p:tagLst>
</file>

<file path=ppt/theme/theme1.xml><?xml version="1.0" encoding="utf-8"?>
<a:theme xmlns:a="http://schemas.openxmlformats.org/drawingml/2006/main" name="Template Rebranding ENI">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b">
        <a:normAutofit/>
      </a:bodyPr>
      <a:lstStyle>
        <a:defPPr>
          <a:defRPr sz="2400"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Version=15.0.0.0,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Version=15.0.0.0,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86201FEAA9EBE4FA7C434936B46E6EC" ma:contentTypeVersion="0" ma:contentTypeDescription="Crée un document." ma:contentTypeScope="" ma:versionID="f92f32b452ee993011f299d9a05942a6">
  <xsd:schema xmlns:xsd="http://www.w3.org/2001/XMLSchema" xmlns:xs="http://www.w3.org/2001/XMLSchema" xmlns:p="http://schemas.microsoft.com/office/2006/metadata/properties" xmlns:ns2="48513151-72dc-4d20-a25c-0c8180736831" targetNamespace="http://schemas.microsoft.com/office/2006/metadata/properties" ma:root="true" ma:fieldsID="a3910bdc21939a5277c02cb1723dd0ec" ns2:_="">
    <xsd:import namespace="48513151-72dc-4d20-a25c-0c8180736831"/>
    <xsd:element name="properties">
      <xsd:complexType>
        <xsd:sequence>
          <xsd:element name="documentManagement">
            <xsd:complexType>
              <xsd:all>
                <xsd:element ref="ns2:_dlc_DocId" minOccurs="0"/>
                <xsd:element ref="ns2:_dlc_DocIdUrl" minOccurs="0"/>
                <xsd:element ref="ns2: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8513151-72dc-4d20-a25c-0c8180736831" elementFormDefault="qualified">
    <xsd:import namespace="http://schemas.microsoft.com/office/2006/documentManagement/types"/>
    <xsd:import namespace="http://schemas.microsoft.com/office/infopath/2007/PartnerControls"/>
    <xsd:element name="_dlc_DocId" ma:index="8" nillable="true" ma:displayName="Valeur d’ID de document" ma:description="Valeur de l’ID de document affecté à cet élément." ma:internalName="_dlc_DocId" ma:readOnly="true">
      <xsd:simpleType>
        <xsd:restriction base="dms:Text"/>
      </xsd:simpleType>
    </xsd:element>
    <xsd:element name="_dlc_DocIdUrl" ma:index="9" nillable="true" ma:displayName="ID de document" ma:description="Lien permanent vers ce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48513151-72dc-4d20-a25c-0c8180736831">Z5HNVW24N33T-678105430-107</_dlc_DocId>
    <_dlc_DocIdUrl xmlns="48513151-72dc-4d20-a25c-0c8180736831">
      <Url>http://inet/eni-transverse/ecole-numérique/_layouts/15/DocIdRedir.aspx?ID=Z5HNVW24N33T-678105430-107</Url>
      <Description>Z5HNVW24N33T-678105430-107</Description>
    </_dlc_DocIdUrl>
  </documentManagement>
</p:properties>
</file>

<file path=customXml/itemProps1.xml><?xml version="1.0" encoding="utf-8"?>
<ds:datastoreItem xmlns:ds="http://schemas.openxmlformats.org/officeDocument/2006/customXml" ds:itemID="{7623CA14-8060-425C-80F7-EC5D09A5E69C}">
  <ds:schemaRefs>
    <ds:schemaRef ds:uri="http://schemas.microsoft.com/sharepoint/events"/>
  </ds:schemaRefs>
</ds:datastoreItem>
</file>

<file path=customXml/itemProps2.xml><?xml version="1.0" encoding="utf-8"?>
<ds:datastoreItem xmlns:ds="http://schemas.openxmlformats.org/officeDocument/2006/customXml" ds:itemID="{792112B7-675F-4876-9B67-FE360DED350F}">
  <ds:schemaRefs>
    <ds:schemaRef ds:uri="http://schemas.microsoft.com/sharepoint/v3/contenttype/forms"/>
  </ds:schemaRefs>
</ds:datastoreItem>
</file>

<file path=customXml/itemProps3.xml><?xml version="1.0" encoding="utf-8"?>
<ds:datastoreItem xmlns:ds="http://schemas.openxmlformats.org/officeDocument/2006/customXml" ds:itemID="{F4C53248-3922-4E5B-A1F3-F2C90647B37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8513151-72dc-4d20-a25c-0c818073683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E0744E35-8DFE-42FB-9B27-EF60FB2821E4}">
  <ds:schemaRefs>
    <ds:schemaRef ds:uri="http://schemas.microsoft.com/office/2006/documentManagement/types"/>
    <ds:schemaRef ds:uri="http://purl.org/dc/terms/"/>
    <ds:schemaRef ds:uri="http://purl.org/dc/elements/1.1/"/>
    <ds:schemaRef ds:uri="http://www.w3.org/XML/1998/namespace"/>
    <ds:schemaRef ds:uri="http://schemas.microsoft.com/office/infopath/2007/PartnerControls"/>
    <ds:schemaRef ds:uri="http://schemas.microsoft.com/office/2006/metadata/properties"/>
    <ds:schemaRef ds:uri="http://schemas.openxmlformats.org/package/2006/metadata/core-properties"/>
    <ds:schemaRef ds:uri="48513151-72dc-4d20-a25c-0c8180736831"/>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charte_contenus_video_ENI.revu</Template>
  <TotalTime>68</TotalTime>
  <Words>5436</Words>
  <Application>Microsoft Office PowerPoint</Application>
  <PresentationFormat>Personnalisé</PresentationFormat>
  <Paragraphs>860</Paragraphs>
  <Slides>97</Slides>
  <Notes>0</Notes>
  <HiddenSlides>1</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97</vt:i4>
      </vt:variant>
    </vt:vector>
  </HeadingPairs>
  <TitlesOfParts>
    <vt:vector size="108" baseType="lpstr">
      <vt:lpstr>Cambria Math</vt:lpstr>
      <vt:lpstr>Consolas</vt:lpstr>
      <vt:lpstr>Courier New</vt:lpstr>
      <vt:lpstr>Segoe UI Light</vt:lpstr>
      <vt:lpstr>Segoe UI</vt:lpstr>
      <vt:lpstr>Calibri</vt:lpstr>
      <vt:lpstr>Segoe UI Emoji</vt:lpstr>
      <vt:lpstr>Times New Roman</vt:lpstr>
      <vt:lpstr>Book Antiqua</vt:lpstr>
      <vt:lpstr>Arial</vt:lpstr>
      <vt:lpstr>Template Rebranding ENI</vt:lpstr>
      <vt:lpstr>Java Jakarta EE</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lpstr>Jakarta EE 10</vt:lpstr>
    </vt:vector>
  </TitlesOfParts>
  <Company>editions Eni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Nathalie HERVOCHE</dc:creator>
  <cp:lastModifiedBy>El Hadji Gaye</cp:lastModifiedBy>
  <cp:revision>577</cp:revision>
  <dcterms:created xsi:type="dcterms:W3CDTF">2017-05-09T08:51:09Z</dcterms:created>
  <dcterms:modified xsi:type="dcterms:W3CDTF">2026-03-27T06:34:22Z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f66734b3-83b1-41cc-940e-f23d0c158fc1</vt:lpwstr>
  </property>
  <property fmtid="{D5CDD505-2E9C-101B-9397-08002B2CF9AE}" pid="3" name="ContentTypeId">
    <vt:lpwstr>0x010100486201FEAA9EBE4FA7C434936B46E6EC</vt:lpwstr>
  </property>
</Properties>
</file>